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264B9-9A31-4A7A-8AF7-37873185BA64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DE7C0-6F19-4FDC-B112-1D77F2CF3EA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ADE7C0-6F19-4FDC-B112-1D77F2CF3EA1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2C3-9B68-4FFC-B264-260002E72CF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2C3-9B68-4FFC-B264-260002E72CF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2C3-9B68-4FFC-B264-260002E72CF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2C3-9B68-4FFC-B264-260002E72CF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2C3-9B68-4FFC-B264-260002E72CF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2C3-9B68-4FFC-B264-260002E72CF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2C3-9B68-4FFC-B264-260002E72CF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2C3-9B68-4FFC-B264-260002E72CF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2C3-9B68-4FFC-B264-260002E72CF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2C3-9B68-4FFC-B264-260002E72CF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FB2C3-9B68-4FFC-B264-260002E72CF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FB2C3-9B68-4FFC-B264-260002E72CFA}" type="datetimeFigureOut">
              <a:rPr lang="en-GB" smtClean="0"/>
              <a:pPr/>
              <a:t>11/12/2011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0FE38-16C0-41EB-9B2B-F51DAA4F8B3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-468560" y="72008"/>
          <a:ext cx="6975648" cy="6669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1956"/>
                <a:gridCol w="871956"/>
                <a:gridCol w="871956"/>
                <a:gridCol w="871956"/>
                <a:gridCol w="871956"/>
                <a:gridCol w="871956"/>
                <a:gridCol w="871956"/>
                <a:gridCol w="871956"/>
              </a:tblGrid>
              <a:tr h="833670">
                <a:tc>
                  <a:txBody>
                    <a:bodyPr/>
                    <a:lstStyle/>
                    <a:p>
                      <a:pPr algn="r"/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900" baseline="0" dirty="0" smtClean="0"/>
                        <a:t>A</a:t>
                      </a:r>
                      <a:endParaRPr lang="en-GB" sz="1900" baseline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900" baseline="0" dirty="0" smtClean="0"/>
                        <a:t>B</a:t>
                      </a:r>
                      <a:endParaRPr lang="en-GB" sz="1900" baseline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900" baseline="0" dirty="0" smtClean="0"/>
                        <a:t>C</a:t>
                      </a:r>
                      <a:endParaRPr lang="en-GB" sz="1900" baseline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900" baseline="0" dirty="0" smtClean="0"/>
                        <a:t>D</a:t>
                      </a:r>
                      <a:endParaRPr lang="en-GB" sz="1900" baseline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900" baseline="0" dirty="0" smtClean="0"/>
                        <a:t>E</a:t>
                      </a:r>
                      <a:endParaRPr lang="en-GB" sz="1900" baseline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900" baseline="0" dirty="0" smtClean="0"/>
                        <a:t>F</a:t>
                      </a:r>
                      <a:endParaRPr lang="en-GB" sz="1900" baseline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900" baseline="0" dirty="0" smtClean="0"/>
                        <a:t>G</a:t>
                      </a:r>
                      <a:endParaRPr lang="en-GB" sz="1900" baseline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33670">
                <a:tc>
                  <a:txBody>
                    <a:bodyPr/>
                    <a:lstStyle/>
                    <a:p>
                      <a:pPr algn="r"/>
                      <a:r>
                        <a:rPr lang="en-GB" sz="1900" dirty="0" smtClean="0"/>
                        <a:t>1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670">
                <a:tc>
                  <a:txBody>
                    <a:bodyPr/>
                    <a:lstStyle/>
                    <a:p>
                      <a:pPr algn="r"/>
                      <a:r>
                        <a:rPr lang="en-GB" sz="1900" dirty="0" smtClean="0"/>
                        <a:t>2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670">
                <a:tc>
                  <a:txBody>
                    <a:bodyPr/>
                    <a:lstStyle/>
                    <a:p>
                      <a:pPr algn="r"/>
                      <a:r>
                        <a:rPr lang="en-GB" sz="1900" dirty="0" smtClean="0"/>
                        <a:t>3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670">
                <a:tc>
                  <a:txBody>
                    <a:bodyPr/>
                    <a:lstStyle/>
                    <a:p>
                      <a:pPr algn="r"/>
                      <a:r>
                        <a:rPr lang="en-GB" sz="1900" dirty="0" smtClean="0"/>
                        <a:t>4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670">
                <a:tc>
                  <a:txBody>
                    <a:bodyPr/>
                    <a:lstStyle/>
                    <a:p>
                      <a:pPr algn="r"/>
                      <a:r>
                        <a:rPr lang="en-GB" sz="1900" dirty="0" smtClean="0"/>
                        <a:t>5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670">
                <a:tc>
                  <a:txBody>
                    <a:bodyPr/>
                    <a:lstStyle/>
                    <a:p>
                      <a:pPr algn="r"/>
                      <a:r>
                        <a:rPr lang="en-GB" sz="1900" dirty="0" smtClean="0"/>
                        <a:t>6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670">
                <a:tc>
                  <a:txBody>
                    <a:bodyPr/>
                    <a:lstStyle/>
                    <a:p>
                      <a:pPr algn="r"/>
                      <a:r>
                        <a:rPr lang="en-GB" sz="1900" dirty="0" smtClean="0"/>
                        <a:t>7</a:t>
                      </a:r>
                      <a:endParaRPr lang="en-GB" sz="19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912" y="44624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Bradley Hand ITC" pitchFamily="66" charset="0"/>
              </a:rPr>
              <a:t>The Pirate Game</a:t>
            </a:r>
            <a:endParaRPr lang="en-GB" sz="2800" b="1" dirty="0">
              <a:latin typeface="Bradley Hand ITC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1958" y="930206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/>
              <a:t>Choose next square list:</a:t>
            </a:r>
            <a:endParaRPr lang="en-GB" sz="1600" dirty="0"/>
          </a:p>
        </p:txBody>
      </p:sp>
      <p:sp>
        <p:nvSpPr>
          <p:cNvPr id="7" name="Rectangle 6"/>
          <p:cNvSpPr/>
          <p:nvPr/>
        </p:nvSpPr>
        <p:spPr>
          <a:xfrm>
            <a:off x="7020272" y="1268760"/>
            <a:ext cx="1944216" cy="5400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2011-12-11T22:53:56Z</dcterms:created>
  <dcterms:modified xsi:type="dcterms:W3CDTF">2011-12-11T22:59:38Z</dcterms:modified>
</cp:coreProperties>
</file>