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21674138"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CC6600"/>
    <a:srgbClr val="00FF00"/>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343" autoAdjust="0"/>
  </p:normalViewPr>
  <p:slideViewPr>
    <p:cSldViewPr snapToGrid="0">
      <p:cViewPr>
        <p:scale>
          <a:sx n="64" d="100"/>
          <a:sy n="64" d="100"/>
        </p:scale>
        <p:origin x="-78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BB84CF-58F9-4512-881E-845DD89AC821}" type="datetimeFigureOut">
              <a:rPr lang="en-GB" smtClean="0"/>
              <a:t>20/06/2022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974C9C-1CAD-4F56-86CD-382793FE3D4F}" type="slidenum">
              <a:rPr lang="en-GB" smtClean="0"/>
              <a:t>‹#›</a:t>
            </a:fld>
            <a:endParaRPr lang="en-GB"/>
          </a:p>
        </p:txBody>
      </p:sp>
    </p:spTree>
    <p:extLst>
      <p:ext uri="{BB962C8B-B14F-4D97-AF65-F5344CB8AC3E}">
        <p14:creationId xmlns:p14="http://schemas.microsoft.com/office/powerpoint/2010/main" val="1588379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5974C9C-1CAD-4F56-86CD-382793FE3D4F}" type="slidenum">
              <a:rPr lang="en-GB" smtClean="0"/>
              <a:t>1</a:t>
            </a:fld>
            <a:endParaRPr lang="en-GB"/>
          </a:p>
        </p:txBody>
      </p:sp>
    </p:spTree>
    <p:extLst>
      <p:ext uri="{BB962C8B-B14F-4D97-AF65-F5344CB8AC3E}">
        <p14:creationId xmlns:p14="http://schemas.microsoft.com/office/powerpoint/2010/main" val="1900553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09267" y="1995312"/>
            <a:ext cx="16255604" cy="4244622"/>
          </a:xfrm>
        </p:spPr>
        <p:txBody>
          <a:bodyPr anchor="b"/>
          <a:lstStyle>
            <a:lvl1pPr algn="ctr">
              <a:defRPr sz="10666"/>
            </a:lvl1pPr>
          </a:lstStyle>
          <a:p>
            <a:r>
              <a:rPr lang="en-US" smtClean="0"/>
              <a:t>Click to edit Master title style</a:t>
            </a:r>
            <a:endParaRPr lang="en-US" dirty="0"/>
          </a:p>
        </p:txBody>
      </p:sp>
      <p:sp>
        <p:nvSpPr>
          <p:cNvPr id="3" name="Subtitle 2"/>
          <p:cNvSpPr>
            <a:spLocks noGrp="1"/>
          </p:cNvSpPr>
          <p:nvPr>
            <p:ph type="subTitle" idx="1"/>
          </p:nvPr>
        </p:nvSpPr>
        <p:spPr>
          <a:xfrm>
            <a:off x="2709267" y="6403623"/>
            <a:ext cx="16255604" cy="2943577"/>
          </a:xfrm>
        </p:spPr>
        <p:txBody>
          <a:bodyPr/>
          <a:lstStyle>
            <a:lvl1pPr marL="0" indent="0" algn="ctr">
              <a:buNone/>
              <a:defRPr sz="4266"/>
            </a:lvl1pPr>
            <a:lvl2pPr marL="812764" indent="0" algn="ctr">
              <a:buNone/>
              <a:defRPr sz="3555"/>
            </a:lvl2pPr>
            <a:lvl3pPr marL="1625529" indent="0" algn="ctr">
              <a:buNone/>
              <a:defRPr sz="3200"/>
            </a:lvl3pPr>
            <a:lvl4pPr marL="2438293" indent="0" algn="ctr">
              <a:buNone/>
              <a:defRPr sz="2844"/>
            </a:lvl4pPr>
            <a:lvl5pPr marL="3251058" indent="0" algn="ctr">
              <a:buNone/>
              <a:defRPr sz="2844"/>
            </a:lvl5pPr>
            <a:lvl6pPr marL="4063822" indent="0" algn="ctr">
              <a:buNone/>
              <a:defRPr sz="2844"/>
            </a:lvl6pPr>
            <a:lvl7pPr marL="4876587" indent="0" algn="ctr">
              <a:buNone/>
              <a:defRPr sz="2844"/>
            </a:lvl7pPr>
            <a:lvl8pPr marL="5689351" indent="0" algn="ctr">
              <a:buNone/>
              <a:defRPr sz="2844"/>
            </a:lvl8pPr>
            <a:lvl9pPr marL="6502116" indent="0" algn="ctr">
              <a:buNone/>
              <a:defRPr sz="2844"/>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E667F6B-9A95-45C1-B071-9ECAC1B64BA2}" type="datetimeFigureOut">
              <a:rPr lang="en-GB" smtClean="0"/>
              <a:t>20/06/2022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1135582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667F6B-9A95-45C1-B071-9ECAC1B64BA2}" type="datetimeFigureOut">
              <a:rPr lang="en-GB" smtClean="0"/>
              <a:t>20/06/2022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279243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10555" y="649111"/>
            <a:ext cx="4673486" cy="1033215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90097" y="649111"/>
            <a:ext cx="13749531" cy="10332156"/>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667F6B-9A95-45C1-B071-9ECAC1B64BA2}" type="datetimeFigureOut">
              <a:rPr lang="en-GB" smtClean="0"/>
              <a:t>20/06/2022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1357038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667F6B-9A95-45C1-B071-9ECAC1B64BA2}" type="datetimeFigureOut">
              <a:rPr lang="en-GB" smtClean="0"/>
              <a:t>20/06/2022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959044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78808" y="3039535"/>
            <a:ext cx="18693944" cy="5071532"/>
          </a:xfrm>
        </p:spPr>
        <p:txBody>
          <a:bodyPr anchor="b"/>
          <a:lstStyle>
            <a:lvl1pPr>
              <a:defRPr sz="10666"/>
            </a:lvl1pPr>
          </a:lstStyle>
          <a:p>
            <a:r>
              <a:rPr lang="en-US" smtClean="0"/>
              <a:t>Click to edit Master title style</a:t>
            </a:r>
            <a:endParaRPr lang="en-US" dirty="0"/>
          </a:p>
        </p:txBody>
      </p:sp>
      <p:sp>
        <p:nvSpPr>
          <p:cNvPr id="3" name="Text Placeholder 2"/>
          <p:cNvSpPr>
            <a:spLocks noGrp="1"/>
          </p:cNvSpPr>
          <p:nvPr>
            <p:ph type="body" idx="1"/>
          </p:nvPr>
        </p:nvSpPr>
        <p:spPr>
          <a:xfrm>
            <a:off x="1478808" y="8159046"/>
            <a:ext cx="18693944" cy="2666999"/>
          </a:xfrm>
        </p:spPr>
        <p:txBody>
          <a:bodyPr/>
          <a:lstStyle>
            <a:lvl1pPr marL="0" indent="0">
              <a:buNone/>
              <a:defRPr sz="4266">
                <a:solidFill>
                  <a:schemeClr val="tx1">
                    <a:tint val="75000"/>
                  </a:schemeClr>
                </a:solidFill>
              </a:defRPr>
            </a:lvl1pPr>
            <a:lvl2pPr marL="812764" indent="0">
              <a:buNone/>
              <a:defRPr sz="3555">
                <a:solidFill>
                  <a:schemeClr val="tx1">
                    <a:tint val="75000"/>
                  </a:schemeClr>
                </a:solidFill>
              </a:defRPr>
            </a:lvl2pPr>
            <a:lvl3pPr marL="1625529" indent="0">
              <a:buNone/>
              <a:defRPr sz="3200">
                <a:solidFill>
                  <a:schemeClr val="tx1">
                    <a:tint val="75000"/>
                  </a:schemeClr>
                </a:solidFill>
              </a:defRPr>
            </a:lvl3pPr>
            <a:lvl4pPr marL="2438293" indent="0">
              <a:buNone/>
              <a:defRPr sz="2844">
                <a:solidFill>
                  <a:schemeClr val="tx1">
                    <a:tint val="75000"/>
                  </a:schemeClr>
                </a:solidFill>
              </a:defRPr>
            </a:lvl4pPr>
            <a:lvl5pPr marL="3251058" indent="0">
              <a:buNone/>
              <a:defRPr sz="2844">
                <a:solidFill>
                  <a:schemeClr val="tx1">
                    <a:tint val="75000"/>
                  </a:schemeClr>
                </a:solidFill>
              </a:defRPr>
            </a:lvl5pPr>
            <a:lvl6pPr marL="4063822" indent="0">
              <a:buNone/>
              <a:defRPr sz="2844">
                <a:solidFill>
                  <a:schemeClr val="tx1">
                    <a:tint val="75000"/>
                  </a:schemeClr>
                </a:solidFill>
              </a:defRPr>
            </a:lvl6pPr>
            <a:lvl7pPr marL="4876587" indent="0">
              <a:buNone/>
              <a:defRPr sz="2844">
                <a:solidFill>
                  <a:schemeClr val="tx1">
                    <a:tint val="75000"/>
                  </a:schemeClr>
                </a:solidFill>
              </a:defRPr>
            </a:lvl7pPr>
            <a:lvl8pPr marL="5689351" indent="0">
              <a:buNone/>
              <a:defRPr sz="2844">
                <a:solidFill>
                  <a:schemeClr val="tx1">
                    <a:tint val="75000"/>
                  </a:schemeClr>
                </a:solidFill>
              </a:defRPr>
            </a:lvl8pPr>
            <a:lvl9pPr marL="6502116" indent="0">
              <a:buNone/>
              <a:defRPr sz="2844">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E667F6B-9A95-45C1-B071-9ECAC1B64BA2}" type="datetimeFigureOut">
              <a:rPr lang="en-GB" smtClean="0"/>
              <a:t>20/06/2022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225332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90097" y="3245556"/>
            <a:ext cx="9211509" cy="773571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0972532" y="3245556"/>
            <a:ext cx="9211509" cy="773571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E667F6B-9A95-45C1-B071-9ECAC1B64BA2}" type="datetimeFigureOut">
              <a:rPr lang="en-GB" smtClean="0"/>
              <a:t>20/06/2022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1826367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92920" y="649112"/>
            <a:ext cx="18693944" cy="235655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92921" y="2988734"/>
            <a:ext cx="9169175" cy="1464732"/>
          </a:xfrm>
        </p:spPr>
        <p:txBody>
          <a:bodyPr anchor="b"/>
          <a:lstStyle>
            <a:lvl1pPr marL="0" indent="0">
              <a:buNone/>
              <a:defRPr sz="4266" b="1"/>
            </a:lvl1pPr>
            <a:lvl2pPr marL="812764" indent="0">
              <a:buNone/>
              <a:defRPr sz="3555" b="1"/>
            </a:lvl2pPr>
            <a:lvl3pPr marL="1625529" indent="0">
              <a:buNone/>
              <a:defRPr sz="3200" b="1"/>
            </a:lvl3pPr>
            <a:lvl4pPr marL="2438293" indent="0">
              <a:buNone/>
              <a:defRPr sz="2844" b="1"/>
            </a:lvl4pPr>
            <a:lvl5pPr marL="3251058" indent="0">
              <a:buNone/>
              <a:defRPr sz="2844" b="1"/>
            </a:lvl5pPr>
            <a:lvl6pPr marL="4063822" indent="0">
              <a:buNone/>
              <a:defRPr sz="2844" b="1"/>
            </a:lvl6pPr>
            <a:lvl7pPr marL="4876587" indent="0">
              <a:buNone/>
              <a:defRPr sz="2844" b="1"/>
            </a:lvl7pPr>
            <a:lvl8pPr marL="5689351" indent="0">
              <a:buNone/>
              <a:defRPr sz="2844" b="1"/>
            </a:lvl8pPr>
            <a:lvl9pPr marL="6502116" indent="0">
              <a:buNone/>
              <a:defRPr sz="2844" b="1"/>
            </a:lvl9pPr>
          </a:lstStyle>
          <a:p>
            <a:pPr lvl="0"/>
            <a:r>
              <a:rPr lang="en-US" smtClean="0"/>
              <a:t>Edit Master text styles</a:t>
            </a:r>
          </a:p>
        </p:txBody>
      </p:sp>
      <p:sp>
        <p:nvSpPr>
          <p:cNvPr id="4" name="Content Placeholder 3"/>
          <p:cNvSpPr>
            <a:spLocks noGrp="1"/>
          </p:cNvSpPr>
          <p:nvPr>
            <p:ph sz="half" idx="2"/>
          </p:nvPr>
        </p:nvSpPr>
        <p:spPr>
          <a:xfrm>
            <a:off x="1492921" y="4453467"/>
            <a:ext cx="9169175" cy="65503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0972532" y="2988734"/>
            <a:ext cx="9214332" cy="1464732"/>
          </a:xfrm>
        </p:spPr>
        <p:txBody>
          <a:bodyPr anchor="b"/>
          <a:lstStyle>
            <a:lvl1pPr marL="0" indent="0">
              <a:buNone/>
              <a:defRPr sz="4266" b="1"/>
            </a:lvl1pPr>
            <a:lvl2pPr marL="812764" indent="0">
              <a:buNone/>
              <a:defRPr sz="3555" b="1"/>
            </a:lvl2pPr>
            <a:lvl3pPr marL="1625529" indent="0">
              <a:buNone/>
              <a:defRPr sz="3200" b="1"/>
            </a:lvl3pPr>
            <a:lvl4pPr marL="2438293" indent="0">
              <a:buNone/>
              <a:defRPr sz="2844" b="1"/>
            </a:lvl4pPr>
            <a:lvl5pPr marL="3251058" indent="0">
              <a:buNone/>
              <a:defRPr sz="2844" b="1"/>
            </a:lvl5pPr>
            <a:lvl6pPr marL="4063822" indent="0">
              <a:buNone/>
              <a:defRPr sz="2844" b="1"/>
            </a:lvl6pPr>
            <a:lvl7pPr marL="4876587" indent="0">
              <a:buNone/>
              <a:defRPr sz="2844" b="1"/>
            </a:lvl7pPr>
            <a:lvl8pPr marL="5689351" indent="0">
              <a:buNone/>
              <a:defRPr sz="2844" b="1"/>
            </a:lvl8pPr>
            <a:lvl9pPr marL="6502116" indent="0">
              <a:buNone/>
              <a:defRPr sz="2844" b="1"/>
            </a:lvl9pPr>
          </a:lstStyle>
          <a:p>
            <a:pPr lvl="0"/>
            <a:r>
              <a:rPr lang="en-US" smtClean="0"/>
              <a:t>Edit Master text styles</a:t>
            </a:r>
          </a:p>
        </p:txBody>
      </p:sp>
      <p:sp>
        <p:nvSpPr>
          <p:cNvPr id="6" name="Content Placeholder 5"/>
          <p:cNvSpPr>
            <a:spLocks noGrp="1"/>
          </p:cNvSpPr>
          <p:nvPr>
            <p:ph sz="quarter" idx="4"/>
          </p:nvPr>
        </p:nvSpPr>
        <p:spPr>
          <a:xfrm>
            <a:off x="10972532" y="4453467"/>
            <a:ext cx="9214332" cy="65503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E667F6B-9A95-45C1-B071-9ECAC1B64BA2}" type="datetimeFigureOut">
              <a:rPr lang="en-GB" smtClean="0"/>
              <a:t>20/06/2022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1005192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E667F6B-9A95-45C1-B071-9ECAC1B64BA2}" type="datetimeFigureOut">
              <a:rPr lang="en-GB" smtClean="0"/>
              <a:t>20/06/2022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3042414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667F6B-9A95-45C1-B071-9ECAC1B64BA2}" type="datetimeFigureOut">
              <a:rPr lang="en-GB" smtClean="0"/>
              <a:t>20/06/2022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3754547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92921" y="812800"/>
            <a:ext cx="6990473" cy="2844800"/>
          </a:xfrm>
        </p:spPr>
        <p:txBody>
          <a:bodyPr anchor="b"/>
          <a:lstStyle>
            <a:lvl1pPr>
              <a:defRPr sz="5689"/>
            </a:lvl1pPr>
          </a:lstStyle>
          <a:p>
            <a:r>
              <a:rPr lang="en-US" smtClean="0"/>
              <a:t>Click to edit Master title style</a:t>
            </a:r>
            <a:endParaRPr lang="en-US" dirty="0"/>
          </a:p>
        </p:txBody>
      </p:sp>
      <p:sp>
        <p:nvSpPr>
          <p:cNvPr id="3" name="Content Placeholder 2"/>
          <p:cNvSpPr>
            <a:spLocks noGrp="1"/>
          </p:cNvSpPr>
          <p:nvPr>
            <p:ph idx="1"/>
          </p:nvPr>
        </p:nvSpPr>
        <p:spPr>
          <a:xfrm>
            <a:off x="9214332" y="1755423"/>
            <a:ext cx="10972532" cy="8664222"/>
          </a:xfrm>
        </p:spPr>
        <p:txBody>
          <a:bodyPr/>
          <a:lstStyle>
            <a:lvl1pPr>
              <a:defRPr sz="5689"/>
            </a:lvl1pPr>
            <a:lvl2pPr>
              <a:defRPr sz="4978"/>
            </a:lvl2pPr>
            <a:lvl3pPr>
              <a:defRPr sz="4266"/>
            </a:lvl3pPr>
            <a:lvl4pPr>
              <a:defRPr sz="3555"/>
            </a:lvl4pPr>
            <a:lvl5pPr>
              <a:defRPr sz="3555"/>
            </a:lvl5pPr>
            <a:lvl6pPr>
              <a:defRPr sz="3555"/>
            </a:lvl6pPr>
            <a:lvl7pPr>
              <a:defRPr sz="3555"/>
            </a:lvl7pPr>
            <a:lvl8pPr>
              <a:defRPr sz="3555"/>
            </a:lvl8pPr>
            <a:lvl9pPr>
              <a:defRPr sz="3555"/>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92921" y="3657600"/>
            <a:ext cx="6990473" cy="6776156"/>
          </a:xfrm>
        </p:spPr>
        <p:txBody>
          <a:bodyPr/>
          <a:lstStyle>
            <a:lvl1pPr marL="0" indent="0">
              <a:buNone/>
              <a:defRPr sz="2844"/>
            </a:lvl1pPr>
            <a:lvl2pPr marL="812764" indent="0">
              <a:buNone/>
              <a:defRPr sz="2489"/>
            </a:lvl2pPr>
            <a:lvl3pPr marL="1625529" indent="0">
              <a:buNone/>
              <a:defRPr sz="2133"/>
            </a:lvl3pPr>
            <a:lvl4pPr marL="2438293" indent="0">
              <a:buNone/>
              <a:defRPr sz="1778"/>
            </a:lvl4pPr>
            <a:lvl5pPr marL="3251058" indent="0">
              <a:buNone/>
              <a:defRPr sz="1778"/>
            </a:lvl5pPr>
            <a:lvl6pPr marL="4063822" indent="0">
              <a:buNone/>
              <a:defRPr sz="1778"/>
            </a:lvl6pPr>
            <a:lvl7pPr marL="4876587" indent="0">
              <a:buNone/>
              <a:defRPr sz="1778"/>
            </a:lvl7pPr>
            <a:lvl8pPr marL="5689351" indent="0">
              <a:buNone/>
              <a:defRPr sz="1778"/>
            </a:lvl8pPr>
            <a:lvl9pPr marL="6502116" indent="0">
              <a:buNone/>
              <a:defRPr sz="1778"/>
            </a:lvl9pPr>
          </a:lstStyle>
          <a:p>
            <a:pPr lvl="0"/>
            <a:r>
              <a:rPr lang="en-US" smtClean="0"/>
              <a:t>Edit Master text styles</a:t>
            </a:r>
          </a:p>
        </p:txBody>
      </p:sp>
      <p:sp>
        <p:nvSpPr>
          <p:cNvPr id="5" name="Date Placeholder 4"/>
          <p:cNvSpPr>
            <a:spLocks noGrp="1"/>
          </p:cNvSpPr>
          <p:nvPr>
            <p:ph type="dt" sz="half" idx="10"/>
          </p:nvPr>
        </p:nvSpPr>
        <p:spPr/>
        <p:txBody>
          <a:bodyPr/>
          <a:lstStyle/>
          <a:p>
            <a:fld id="{EE667F6B-9A95-45C1-B071-9ECAC1B64BA2}" type="datetimeFigureOut">
              <a:rPr lang="en-GB" smtClean="0"/>
              <a:t>20/06/2022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2456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92921" y="812800"/>
            <a:ext cx="6990473" cy="2844800"/>
          </a:xfrm>
        </p:spPr>
        <p:txBody>
          <a:bodyPr anchor="b"/>
          <a:lstStyle>
            <a:lvl1pPr>
              <a:defRPr sz="5689"/>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214332" y="1755423"/>
            <a:ext cx="10972532" cy="8664222"/>
          </a:xfrm>
        </p:spPr>
        <p:txBody>
          <a:bodyPr anchor="t"/>
          <a:lstStyle>
            <a:lvl1pPr marL="0" indent="0">
              <a:buNone/>
              <a:defRPr sz="5689"/>
            </a:lvl1pPr>
            <a:lvl2pPr marL="812764" indent="0">
              <a:buNone/>
              <a:defRPr sz="4978"/>
            </a:lvl2pPr>
            <a:lvl3pPr marL="1625529" indent="0">
              <a:buNone/>
              <a:defRPr sz="4266"/>
            </a:lvl3pPr>
            <a:lvl4pPr marL="2438293" indent="0">
              <a:buNone/>
              <a:defRPr sz="3555"/>
            </a:lvl4pPr>
            <a:lvl5pPr marL="3251058" indent="0">
              <a:buNone/>
              <a:defRPr sz="3555"/>
            </a:lvl5pPr>
            <a:lvl6pPr marL="4063822" indent="0">
              <a:buNone/>
              <a:defRPr sz="3555"/>
            </a:lvl6pPr>
            <a:lvl7pPr marL="4876587" indent="0">
              <a:buNone/>
              <a:defRPr sz="3555"/>
            </a:lvl7pPr>
            <a:lvl8pPr marL="5689351" indent="0">
              <a:buNone/>
              <a:defRPr sz="3555"/>
            </a:lvl8pPr>
            <a:lvl9pPr marL="6502116" indent="0">
              <a:buNone/>
              <a:defRPr sz="3555"/>
            </a:lvl9pPr>
          </a:lstStyle>
          <a:p>
            <a:r>
              <a:rPr lang="en-US" smtClean="0"/>
              <a:t>Click icon to add picture</a:t>
            </a:r>
            <a:endParaRPr lang="en-US" dirty="0"/>
          </a:p>
        </p:txBody>
      </p:sp>
      <p:sp>
        <p:nvSpPr>
          <p:cNvPr id="4" name="Text Placeholder 3"/>
          <p:cNvSpPr>
            <a:spLocks noGrp="1"/>
          </p:cNvSpPr>
          <p:nvPr>
            <p:ph type="body" sz="half" idx="2"/>
          </p:nvPr>
        </p:nvSpPr>
        <p:spPr>
          <a:xfrm>
            <a:off x="1492921" y="3657600"/>
            <a:ext cx="6990473" cy="6776156"/>
          </a:xfrm>
        </p:spPr>
        <p:txBody>
          <a:bodyPr/>
          <a:lstStyle>
            <a:lvl1pPr marL="0" indent="0">
              <a:buNone/>
              <a:defRPr sz="2844"/>
            </a:lvl1pPr>
            <a:lvl2pPr marL="812764" indent="0">
              <a:buNone/>
              <a:defRPr sz="2489"/>
            </a:lvl2pPr>
            <a:lvl3pPr marL="1625529" indent="0">
              <a:buNone/>
              <a:defRPr sz="2133"/>
            </a:lvl3pPr>
            <a:lvl4pPr marL="2438293" indent="0">
              <a:buNone/>
              <a:defRPr sz="1778"/>
            </a:lvl4pPr>
            <a:lvl5pPr marL="3251058" indent="0">
              <a:buNone/>
              <a:defRPr sz="1778"/>
            </a:lvl5pPr>
            <a:lvl6pPr marL="4063822" indent="0">
              <a:buNone/>
              <a:defRPr sz="1778"/>
            </a:lvl6pPr>
            <a:lvl7pPr marL="4876587" indent="0">
              <a:buNone/>
              <a:defRPr sz="1778"/>
            </a:lvl7pPr>
            <a:lvl8pPr marL="5689351" indent="0">
              <a:buNone/>
              <a:defRPr sz="1778"/>
            </a:lvl8pPr>
            <a:lvl9pPr marL="6502116" indent="0">
              <a:buNone/>
              <a:defRPr sz="1778"/>
            </a:lvl9pPr>
          </a:lstStyle>
          <a:p>
            <a:pPr lvl="0"/>
            <a:r>
              <a:rPr lang="en-US" smtClean="0"/>
              <a:t>Edit Master text styles</a:t>
            </a:r>
          </a:p>
        </p:txBody>
      </p:sp>
      <p:sp>
        <p:nvSpPr>
          <p:cNvPr id="5" name="Date Placeholder 4"/>
          <p:cNvSpPr>
            <a:spLocks noGrp="1"/>
          </p:cNvSpPr>
          <p:nvPr>
            <p:ph type="dt" sz="half" idx="10"/>
          </p:nvPr>
        </p:nvSpPr>
        <p:spPr/>
        <p:txBody>
          <a:bodyPr/>
          <a:lstStyle/>
          <a:p>
            <a:fld id="{EE667F6B-9A95-45C1-B071-9ECAC1B64BA2}" type="datetimeFigureOut">
              <a:rPr lang="en-GB" smtClean="0"/>
              <a:t>20/06/2022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917070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90097" y="649112"/>
            <a:ext cx="18693944" cy="235655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90097" y="3245556"/>
            <a:ext cx="18693944" cy="773571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490097" y="11300179"/>
            <a:ext cx="4876681" cy="649111"/>
          </a:xfrm>
          <a:prstGeom prst="rect">
            <a:avLst/>
          </a:prstGeom>
        </p:spPr>
        <p:txBody>
          <a:bodyPr vert="horz" lIns="91440" tIns="45720" rIns="91440" bIns="45720" rtlCol="0" anchor="ctr"/>
          <a:lstStyle>
            <a:lvl1pPr algn="l">
              <a:defRPr sz="2133">
                <a:solidFill>
                  <a:schemeClr val="tx1">
                    <a:tint val="75000"/>
                  </a:schemeClr>
                </a:solidFill>
              </a:defRPr>
            </a:lvl1pPr>
          </a:lstStyle>
          <a:p>
            <a:fld id="{EE667F6B-9A95-45C1-B071-9ECAC1B64BA2}" type="datetimeFigureOut">
              <a:rPr lang="en-GB" smtClean="0"/>
              <a:t>20/06/2022</a:t>
            </a:fld>
            <a:endParaRPr lang="en-GB"/>
          </a:p>
        </p:txBody>
      </p:sp>
      <p:sp>
        <p:nvSpPr>
          <p:cNvPr id="5" name="Footer Placeholder 4"/>
          <p:cNvSpPr>
            <a:spLocks noGrp="1"/>
          </p:cNvSpPr>
          <p:nvPr>
            <p:ph type="ftr" sz="quarter" idx="3"/>
          </p:nvPr>
        </p:nvSpPr>
        <p:spPr>
          <a:xfrm>
            <a:off x="7179558" y="11300179"/>
            <a:ext cx="7315022" cy="649111"/>
          </a:xfrm>
          <a:prstGeom prst="rect">
            <a:avLst/>
          </a:prstGeom>
        </p:spPr>
        <p:txBody>
          <a:bodyPr vert="horz" lIns="91440" tIns="45720" rIns="91440" bIns="45720" rtlCol="0" anchor="ctr"/>
          <a:lstStyle>
            <a:lvl1pPr algn="ctr">
              <a:defRPr sz="2133">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5307360" y="11300179"/>
            <a:ext cx="4876681" cy="649111"/>
          </a:xfrm>
          <a:prstGeom prst="rect">
            <a:avLst/>
          </a:prstGeom>
        </p:spPr>
        <p:txBody>
          <a:bodyPr vert="horz" lIns="91440" tIns="45720" rIns="91440" bIns="45720" rtlCol="0" anchor="ctr"/>
          <a:lstStyle>
            <a:lvl1pPr algn="r">
              <a:defRPr sz="2133">
                <a:solidFill>
                  <a:schemeClr val="tx1">
                    <a:tint val="75000"/>
                  </a:schemeClr>
                </a:solidFill>
              </a:defRPr>
            </a:lvl1pPr>
          </a:lstStyle>
          <a:p>
            <a:fld id="{B3DA006F-E97F-4EA8-98EA-7140A922F13D}" type="slidenum">
              <a:rPr lang="en-GB" smtClean="0"/>
              <a:t>‹#›</a:t>
            </a:fld>
            <a:endParaRPr lang="en-GB"/>
          </a:p>
        </p:txBody>
      </p:sp>
    </p:spTree>
    <p:extLst>
      <p:ext uri="{BB962C8B-B14F-4D97-AF65-F5344CB8AC3E}">
        <p14:creationId xmlns:p14="http://schemas.microsoft.com/office/powerpoint/2010/main" val="22836779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625529" rtl="0" eaLnBrk="1" latinLnBrk="0" hangingPunct="1">
        <a:lnSpc>
          <a:spcPct val="90000"/>
        </a:lnSpc>
        <a:spcBef>
          <a:spcPct val="0"/>
        </a:spcBef>
        <a:buNone/>
        <a:defRPr sz="7822" kern="1200">
          <a:solidFill>
            <a:schemeClr val="tx1"/>
          </a:solidFill>
          <a:latin typeface="+mj-lt"/>
          <a:ea typeface="+mj-ea"/>
          <a:cs typeface="+mj-cs"/>
        </a:defRPr>
      </a:lvl1pPr>
    </p:titleStyle>
    <p:bodyStyle>
      <a:lvl1pPr marL="406382" indent="-406382" algn="l" defTabSz="1625529" rtl="0" eaLnBrk="1" latinLnBrk="0" hangingPunct="1">
        <a:lnSpc>
          <a:spcPct val="90000"/>
        </a:lnSpc>
        <a:spcBef>
          <a:spcPts val="1778"/>
        </a:spcBef>
        <a:buFont typeface="Arial" panose="020B0604020202020204" pitchFamily="34" charset="0"/>
        <a:buChar char="•"/>
        <a:defRPr sz="4978" kern="1200">
          <a:solidFill>
            <a:schemeClr val="tx1"/>
          </a:solidFill>
          <a:latin typeface="+mn-lt"/>
          <a:ea typeface="+mn-ea"/>
          <a:cs typeface="+mn-cs"/>
        </a:defRPr>
      </a:lvl1pPr>
      <a:lvl2pPr marL="1219147" indent="-406382" algn="l" defTabSz="1625529" rtl="0" eaLnBrk="1" latinLnBrk="0" hangingPunct="1">
        <a:lnSpc>
          <a:spcPct val="90000"/>
        </a:lnSpc>
        <a:spcBef>
          <a:spcPts val="889"/>
        </a:spcBef>
        <a:buFont typeface="Arial" panose="020B0604020202020204" pitchFamily="34" charset="0"/>
        <a:buChar char="•"/>
        <a:defRPr sz="4266" kern="1200">
          <a:solidFill>
            <a:schemeClr val="tx1"/>
          </a:solidFill>
          <a:latin typeface="+mn-lt"/>
          <a:ea typeface="+mn-ea"/>
          <a:cs typeface="+mn-cs"/>
        </a:defRPr>
      </a:lvl2pPr>
      <a:lvl3pPr marL="2031911" indent="-406382" algn="l" defTabSz="1625529" rtl="0" eaLnBrk="1" latinLnBrk="0" hangingPunct="1">
        <a:lnSpc>
          <a:spcPct val="90000"/>
        </a:lnSpc>
        <a:spcBef>
          <a:spcPts val="889"/>
        </a:spcBef>
        <a:buFont typeface="Arial" panose="020B0604020202020204" pitchFamily="34" charset="0"/>
        <a:buChar char="•"/>
        <a:defRPr sz="3555" kern="1200">
          <a:solidFill>
            <a:schemeClr val="tx1"/>
          </a:solidFill>
          <a:latin typeface="+mn-lt"/>
          <a:ea typeface="+mn-ea"/>
          <a:cs typeface="+mn-cs"/>
        </a:defRPr>
      </a:lvl3pPr>
      <a:lvl4pPr marL="2844676"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4pPr>
      <a:lvl5pPr marL="3657440"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5pPr>
      <a:lvl6pPr marL="4470204"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6pPr>
      <a:lvl7pPr marL="5282969"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7pPr>
      <a:lvl8pPr marL="6095733"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8pPr>
      <a:lvl9pPr marL="6908498"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9pPr>
    </p:bodyStyle>
    <p:otherStyle>
      <a:defPPr>
        <a:defRPr lang="en-US"/>
      </a:defPPr>
      <a:lvl1pPr marL="0" algn="l" defTabSz="1625529" rtl="0" eaLnBrk="1" latinLnBrk="0" hangingPunct="1">
        <a:defRPr sz="3200" kern="1200">
          <a:solidFill>
            <a:schemeClr val="tx1"/>
          </a:solidFill>
          <a:latin typeface="+mn-lt"/>
          <a:ea typeface="+mn-ea"/>
          <a:cs typeface="+mn-cs"/>
        </a:defRPr>
      </a:lvl1pPr>
      <a:lvl2pPr marL="812764" algn="l" defTabSz="1625529" rtl="0" eaLnBrk="1" latinLnBrk="0" hangingPunct="1">
        <a:defRPr sz="3200" kern="1200">
          <a:solidFill>
            <a:schemeClr val="tx1"/>
          </a:solidFill>
          <a:latin typeface="+mn-lt"/>
          <a:ea typeface="+mn-ea"/>
          <a:cs typeface="+mn-cs"/>
        </a:defRPr>
      </a:lvl2pPr>
      <a:lvl3pPr marL="1625529" algn="l" defTabSz="1625529" rtl="0" eaLnBrk="1" latinLnBrk="0" hangingPunct="1">
        <a:defRPr sz="3200" kern="1200">
          <a:solidFill>
            <a:schemeClr val="tx1"/>
          </a:solidFill>
          <a:latin typeface="+mn-lt"/>
          <a:ea typeface="+mn-ea"/>
          <a:cs typeface="+mn-cs"/>
        </a:defRPr>
      </a:lvl3pPr>
      <a:lvl4pPr marL="2438293" algn="l" defTabSz="1625529" rtl="0" eaLnBrk="1" latinLnBrk="0" hangingPunct="1">
        <a:defRPr sz="3200" kern="1200">
          <a:solidFill>
            <a:schemeClr val="tx1"/>
          </a:solidFill>
          <a:latin typeface="+mn-lt"/>
          <a:ea typeface="+mn-ea"/>
          <a:cs typeface="+mn-cs"/>
        </a:defRPr>
      </a:lvl4pPr>
      <a:lvl5pPr marL="3251058" algn="l" defTabSz="1625529" rtl="0" eaLnBrk="1" latinLnBrk="0" hangingPunct="1">
        <a:defRPr sz="3200" kern="1200">
          <a:solidFill>
            <a:schemeClr val="tx1"/>
          </a:solidFill>
          <a:latin typeface="+mn-lt"/>
          <a:ea typeface="+mn-ea"/>
          <a:cs typeface="+mn-cs"/>
        </a:defRPr>
      </a:lvl5pPr>
      <a:lvl6pPr marL="4063822" algn="l" defTabSz="1625529" rtl="0" eaLnBrk="1" latinLnBrk="0" hangingPunct="1">
        <a:defRPr sz="3200" kern="1200">
          <a:solidFill>
            <a:schemeClr val="tx1"/>
          </a:solidFill>
          <a:latin typeface="+mn-lt"/>
          <a:ea typeface="+mn-ea"/>
          <a:cs typeface="+mn-cs"/>
        </a:defRPr>
      </a:lvl6pPr>
      <a:lvl7pPr marL="4876587" algn="l" defTabSz="1625529" rtl="0" eaLnBrk="1" latinLnBrk="0" hangingPunct="1">
        <a:defRPr sz="3200" kern="1200">
          <a:solidFill>
            <a:schemeClr val="tx1"/>
          </a:solidFill>
          <a:latin typeface="+mn-lt"/>
          <a:ea typeface="+mn-ea"/>
          <a:cs typeface="+mn-cs"/>
        </a:defRPr>
      </a:lvl7pPr>
      <a:lvl8pPr marL="5689351" algn="l" defTabSz="1625529" rtl="0" eaLnBrk="1" latinLnBrk="0" hangingPunct="1">
        <a:defRPr sz="3200" kern="1200">
          <a:solidFill>
            <a:schemeClr val="tx1"/>
          </a:solidFill>
          <a:latin typeface="+mn-lt"/>
          <a:ea typeface="+mn-ea"/>
          <a:cs typeface="+mn-cs"/>
        </a:defRPr>
      </a:lvl8pPr>
      <a:lvl9pPr marL="6502116" algn="l" defTabSz="1625529"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060609" y="4136059"/>
            <a:ext cx="1943862" cy="1673345"/>
          </a:xfrm>
          <a:prstGeom prst="roundRect">
            <a:avLst>
              <a:gd name="adj" fmla="val 24094"/>
            </a:avLst>
          </a:prstGeom>
          <a:ln>
            <a:solidFill>
              <a:schemeClr val="bg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162560" tIns="81280" rIns="162560" bIns="81280" numCol="1" spcCol="0" rtlCol="0" fromWordArt="0" anchor="ctr" anchorCtr="0" forceAA="0" compatLnSpc="1">
            <a:prstTxWarp prst="textNoShape">
              <a:avLst/>
            </a:prstTxWarp>
            <a:noAutofit/>
          </a:bodyPr>
          <a:lstStyle/>
          <a:p>
            <a:pPr lvl="0"/>
            <a:endParaRPr lang="en-GB" sz="1400" dirty="0"/>
          </a:p>
        </p:txBody>
      </p:sp>
      <p:sp>
        <p:nvSpPr>
          <p:cNvPr id="5" name="Rounded Rectangle 4"/>
          <p:cNvSpPr/>
          <p:nvPr/>
        </p:nvSpPr>
        <p:spPr>
          <a:xfrm>
            <a:off x="3785906" y="381655"/>
            <a:ext cx="12104915" cy="78408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Toys</a:t>
            </a:r>
            <a:endParaRPr lang="en-GB" sz="1400" dirty="0"/>
          </a:p>
        </p:txBody>
      </p:sp>
      <p:sp>
        <p:nvSpPr>
          <p:cNvPr id="6" name="Rectangle 5"/>
          <p:cNvSpPr/>
          <p:nvPr/>
        </p:nvSpPr>
        <p:spPr>
          <a:xfrm>
            <a:off x="14592008" y="555649"/>
            <a:ext cx="1058807" cy="4360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History</a:t>
            </a:r>
            <a:r>
              <a:rPr lang="en-GB" sz="1400" dirty="0" smtClean="0"/>
              <a:t> </a:t>
            </a:r>
            <a:endParaRPr lang="en-GB" sz="1400" dirty="0"/>
          </a:p>
          <a:p>
            <a:pPr algn="ctr"/>
            <a:r>
              <a:rPr lang="en-GB" sz="1400" dirty="0"/>
              <a:t>Year </a:t>
            </a:r>
            <a:r>
              <a:rPr lang="en-GB" sz="1400" dirty="0" smtClean="0"/>
              <a:t>1/2</a:t>
            </a:r>
            <a:endParaRPr lang="en-GB" sz="1400" dirty="0"/>
          </a:p>
          <a:p>
            <a:pPr algn="ctr"/>
            <a:r>
              <a:rPr lang="en-GB" sz="1400" dirty="0"/>
              <a:t>Autumn </a:t>
            </a:r>
            <a:r>
              <a:rPr lang="en-GB" sz="1400" dirty="0" smtClean="0"/>
              <a:t>2</a:t>
            </a:r>
            <a:endParaRPr lang="en-GB" sz="1400" dirty="0"/>
          </a:p>
          <a:p>
            <a:pPr algn="ctr"/>
            <a:r>
              <a:rPr lang="en-GB" sz="1400" dirty="0"/>
              <a:t>Cycle </a:t>
            </a:r>
            <a:r>
              <a:rPr lang="en-GB" sz="1400" dirty="0" smtClean="0"/>
              <a:t>B</a:t>
            </a:r>
            <a:endParaRPr lang="en-GB" sz="1400" dirty="0"/>
          </a:p>
        </p:txBody>
      </p:sp>
      <p:sp>
        <p:nvSpPr>
          <p:cNvPr id="8" name="Rounded Rectangle 7"/>
          <p:cNvSpPr/>
          <p:nvPr/>
        </p:nvSpPr>
        <p:spPr>
          <a:xfrm>
            <a:off x="8027046" y="1280332"/>
            <a:ext cx="5591908" cy="1146518"/>
          </a:xfrm>
          <a:prstGeom prst="round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sz="1400" b="1" dirty="0"/>
          </a:p>
          <a:p>
            <a:endParaRPr lang="en-GB" sz="1400" dirty="0"/>
          </a:p>
          <a:p>
            <a:endParaRPr lang="en-GB" sz="1400" dirty="0"/>
          </a:p>
          <a:p>
            <a:endParaRPr lang="en-GB" sz="1400" dirty="0"/>
          </a:p>
          <a:p>
            <a:endParaRPr lang="en-GB" sz="1400" dirty="0"/>
          </a:p>
          <a:p>
            <a:endParaRPr lang="en-GB" sz="1400" dirty="0"/>
          </a:p>
          <a:p>
            <a:endParaRPr lang="en-GB" sz="1400" dirty="0"/>
          </a:p>
        </p:txBody>
      </p:sp>
      <p:sp>
        <p:nvSpPr>
          <p:cNvPr id="9" name="Rounded Rectangle 8"/>
          <p:cNvSpPr/>
          <p:nvPr/>
        </p:nvSpPr>
        <p:spPr>
          <a:xfrm>
            <a:off x="2246779" y="1747157"/>
            <a:ext cx="4525809" cy="977452"/>
          </a:xfrm>
          <a:prstGeom prst="roundRect">
            <a:avLst>
              <a:gd name="adj" fmla="val 20473"/>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r>
              <a:rPr lang="en-GB" sz="1400" b="1" dirty="0" smtClean="0"/>
              <a:t>Overview</a:t>
            </a:r>
          </a:p>
          <a:p>
            <a:endParaRPr lang="en-GB" sz="1400" b="1" dirty="0" smtClean="0"/>
          </a:p>
          <a:p>
            <a:pPr lvl="0"/>
            <a:r>
              <a:rPr lang="en-GB" sz="1400" dirty="0" smtClean="0"/>
              <a:t>During this topic we will be discovering that toys have existed for thousands of years. They were made out of the materials that were available at the time. Even stone and string have been made into toys. Toys were mainly made of wood, paper and metal during the Victorian age. </a:t>
            </a:r>
            <a:endParaRPr lang="en-GB" sz="1400" dirty="0"/>
          </a:p>
        </p:txBody>
      </p:sp>
      <p:sp>
        <p:nvSpPr>
          <p:cNvPr id="12" name="Rectangle 11"/>
          <p:cNvSpPr/>
          <p:nvPr/>
        </p:nvSpPr>
        <p:spPr>
          <a:xfrm>
            <a:off x="2349216" y="5772643"/>
            <a:ext cx="3961062" cy="43363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400"/>
          </a:p>
        </p:txBody>
      </p:sp>
      <p:sp>
        <p:nvSpPr>
          <p:cNvPr id="14" name="Rectangle 13"/>
          <p:cNvSpPr/>
          <p:nvPr/>
        </p:nvSpPr>
        <p:spPr>
          <a:xfrm>
            <a:off x="2349216" y="1337773"/>
            <a:ext cx="5116956" cy="177628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400"/>
          </a:p>
        </p:txBody>
      </p:sp>
      <p:sp>
        <p:nvSpPr>
          <p:cNvPr id="15" name="Rectangle 14"/>
          <p:cNvSpPr/>
          <p:nvPr/>
        </p:nvSpPr>
        <p:spPr>
          <a:xfrm>
            <a:off x="7862777" y="5204578"/>
            <a:ext cx="4852954" cy="2546333"/>
          </a:xfrm>
          <a:prstGeom prst="rect">
            <a:avLst/>
          </a:prstGeom>
          <a:ln>
            <a:solidFill>
              <a:srgbClr val="00B0F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sz="1400" dirty="0" smtClean="0"/>
          </a:p>
          <a:p>
            <a:pPr algn="ctr"/>
            <a:endParaRPr lang="en-GB" sz="1400" dirty="0"/>
          </a:p>
          <a:p>
            <a:pPr algn="ctr"/>
            <a:endParaRPr lang="en-GB" sz="1400" b="1" dirty="0" smtClean="0"/>
          </a:p>
          <a:p>
            <a:pPr algn="ctr"/>
            <a:r>
              <a:rPr lang="en-GB" sz="1400" b="1" dirty="0" smtClean="0"/>
              <a:t>Cross Curricular links</a:t>
            </a:r>
          </a:p>
          <a:p>
            <a:r>
              <a:rPr lang="en-GB" sz="1400" b="1" dirty="0" smtClean="0"/>
              <a:t>Design Technology</a:t>
            </a:r>
          </a:p>
          <a:p>
            <a:r>
              <a:rPr lang="en-GB" sz="1400" i="1" dirty="0"/>
              <a:t>Mechanism</a:t>
            </a:r>
            <a:endParaRPr lang="en-GB" sz="1400" i="1" dirty="0"/>
          </a:p>
          <a:p>
            <a:pPr marL="285750" indent="-285750">
              <a:buFont typeface="Arial" panose="020B0604020202020204" pitchFamily="34" charset="0"/>
              <a:buChar char="•"/>
            </a:pPr>
            <a:r>
              <a:rPr lang="en-GB" sz="1400" dirty="0"/>
              <a:t>Research, design and make a toy with moving parts (</a:t>
            </a:r>
            <a:r>
              <a:rPr lang="en-GB" sz="1400" dirty="0" err="1"/>
              <a:t>eg</a:t>
            </a:r>
            <a:r>
              <a:rPr lang="en-GB" sz="1400" dirty="0"/>
              <a:t> a robot) based on </a:t>
            </a:r>
            <a:r>
              <a:rPr lang="en-GB" sz="1400" dirty="0" smtClean="0"/>
              <a:t>exploring toys</a:t>
            </a:r>
          </a:p>
          <a:p>
            <a:pPr marL="285750" indent="-285750">
              <a:buFont typeface="Arial" panose="020B0604020202020204" pitchFamily="34" charset="0"/>
              <a:buChar char="•"/>
            </a:pPr>
            <a:endParaRPr lang="en-GB" sz="1400" dirty="0"/>
          </a:p>
          <a:p>
            <a:r>
              <a:rPr lang="en-GB" sz="1400" b="1" dirty="0" smtClean="0"/>
              <a:t>Art and design </a:t>
            </a:r>
          </a:p>
          <a:p>
            <a:pPr marL="285750" indent="-285750">
              <a:buFont typeface="Arial" panose="020B0604020202020204" pitchFamily="34" charset="0"/>
              <a:buChar char="•"/>
            </a:pPr>
            <a:r>
              <a:rPr lang="en-GB" sz="1400" dirty="0" smtClean="0"/>
              <a:t>Observational drawings of toys</a:t>
            </a:r>
            <a:endParaRPr lang="en-GB" sz="1400" dirty="0" smtClean="0"/>
          </a:p>
          <a:p>
            <a:endParaRPr lang="en-GB" sz="1400" b="1" dirty="0" smtClean="0"/>
          </a:p>
          <a:p>
            <a:endParaRPr lang="en-GB" sz="1400" b="1" dirty="0" smtClean="0"/>
          </a:p>
          <a:p>
            <a:pPr marL="285750" indent="-285750">
              <a:buFont typeface="Arial" panose="020B0604020202020204" pitchFamily="34" charset="0"/>
              <a:buChar char="•"/>
            </a:pPr>
            <a:endParaRPr lang="en-GB" sz="1400" dirty="0" smtClean="0"/>
          </a:p>
          <a:p>
            <a:endParaRPr lang="en-GB" sz="1400" dirty="0"/>
          </a:p>
        </p:txBody>
      </p:sp>
      <p:sp>
        <p:nvSpPr>
          <p:cNvPr id="18" name="Rectangle 17"/>
          <p:cNvSpPr/>
          <p:nvPr/>
        </p:nvSpPr>
        <p:spPr>
          <a:xfrm>
            <a:off x="7862776" y="7940823"/>
            <a:ext cx="4852955" cy="378018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smtClean="0"/>
              <a:t>Knowledge &amp; Understanding </a:t>
            </a:r>
          </a:p>
          <a:p>
            <a:pPr algn="ctr"/>
            <a:endParaRPr lang="en-GB" sz="1400" b="1" dirty="0" smtClean="0"/>
          </a:p>
          <a:p>
            <a:r>
              <a:rPr lang="en-GB" sz="1400" dirty="0" smtClean="0"/>
              <a:t>In this unit, the we will:</a:t>
            </a:r>
          </a:p>
          <a:p>
            <a:pPr marL="285750" indent="-285750">
              <a:buFont typeface="Arial" panose="020B0604020202020204" pitchFamily="34" charset="0"/>
              <a:buChar char="•"/>
            </a:pPr>
            <a:r>
              <a:rPr lang="en-GB" sz="1400" dirty="0" smtClean="0"/>
              <a:t>use </a:t>
            </a:r>
            <a:r>
              <a:rPr lang="en-GB" sz="1400" dirty="0"/>
              <a:t>the terms past, present and future </a:t>
            </a:r>
            <a:endParaRPr lang="en-GB" sz="1400" dirty="0" smtClean="0"/>
          </a:p>
          <a:p>
            <a:pPr marL="285750" indent="-285750">
              <a:buFont typeface="Arial" panose="020B0604020202020204" pitchFamily="34" charset="0"/>
              <a:buChar char="•"/>
            </a:pPr>
            <a:r>
              <a:rPr lang="en-GB" sz="1400" dirty="0" smtClean="0"/>
              <a:t>Order </a:t>
            </a:r>
            <a:r>
              <a:rPr lang="en-GB" sz="1400" dirty="0"/>
              <a:t>objects into those from the past and those from the present </a:t>
            </a:r>
            <a:endParaRPr lang="en-GB" sz="1400" dirty="0" smtClean="0"/>
          </a:p>
          <a:p>
            <a:pPr marL="285750" indent="-285750">
              <a:buFont typeface="Arial" panose="020B0604020202020204" pitchFamily="34" charset="0"/>
              <a:buChar char="•"/>
            </a:pPr>
            <a:r>
              <a:rPr lang="en-GB" sz="1400" dirty="0" smtClean="0"/>
              <a:t>Create </a:t>
            </a:r>
            <a:r>
              <a:rPr lang="en-GB" sz="1400" dirty="0"/>
              <a:t>a time line of my own life and time lines for the lives of significant people from the </a:t>
            </a:r>
            <a:r>
              <a:rPr lang="en-GB" sz="1400" dirty="0" smtClean="0"/>
              <a:t>past</a:t>
            </a:r>
          </a:p>
          <a:p>
            <a:pPr marL="285750" indent="-285750">
              <a:buFont typeface="Arial" panose="020B0604020202020204" pitchFamily="34" charset="0"/>
              <a:buChar char="•"/>
            </a:pPr>
            <a:r>
              <a:rPr lang="en-GB" sz="1400" dirty="0"/>
              <a:t>I</a:t>
            </a:r>
            <a:r>
              <a:rPr lang="en-GB" sz="1400" dirty="0" smtClean="0"/>
              <a:t>dentify </a:t>
            </a:r>
            <a:r>
              <a:rPr lang="en-GB" sz="1400" dirty="0"/>
              <a:t>toys from the past and what materials they were made from </a:t>
            </a:r>
          </a:p>
          <a:p>
            <a:pPr marL="285750" indent="-285750">
              <a:buFont typeface="Arial" panose="020B0604020202020204" pitchFamily="34" charset="0"/>
              <a:buChar char="•"/>
            </a:pPr>
            <a:r>
              <a:rPr lang="en-GB" sz="1400" dirty="0" smtClean="0"/>
              <a:t>Compare </a:t>
            </a:r>
            <a:r>
              <a:rPr lang="en-GB" sz="1400" dirty="0"/>
              <a:t>the lives of Victorian children to my own life </a:t>
            </a:r>
          </a:p>
          <a:p>
            <a:pPr marL="285750" indent="-285750">
              <a:buFont typeface="Arial" panose="020B0604020202020204" pitchFamily="34" charset="0"/>
              <a:buChar char="•"/>
            </a:pPr>
            <a:r>
              <a:rPr lang="en-GB" sz="1400" dirty="0" smtClean="0"/>
              <a:t>Explain </a:t>
            </a:r>
            <a:r>
              <a:rPr lang="en-GB" sz="1400" dirty="0"/>
              <a:t>who Queen Victoria was and compare her to Queen Elizabeth </a:t>
            </a:r>
            <a:r>
              <a:rPr lang="en-GB" sz="1400" dirty="0" smtClean="0"/>
              <a:t>II</a:t>
            </a:r>
          </a:p>
          <a:p>
            <a:pPr marL="285750" indent="-285750">
              <a:buFont typeface="Arial" panose="020B0604020202020204" pitchFamily="34" charset="0"/>
              <a:buChar char="•"/>
            </a:pPr>
            <a:r>
              <a:rPr lang="en-GB" sz="1400" dirty="0"/>
              <a:t>U</a:t>
            </a:r>
            <a:r>
              <a:rPr lang="en-GB" sz="1400" dirty="0" smtClean="0"/>
              <a:t>se </a:t>
            </a:r>
            <a:r>
              <a:rPr lang="en-GB" sz="1400" dirty="0"/>
              <a:t>primary and secondary sources of evidence to find out about toys from the </a:t>
            </a:r>
            <a:r>
              <a:rPr lang="en-GB" sz="1400" dirty="0" smtClean="0"/>
              <a:t>past</a:t>
            </a:r>
            <a:endParaRPr lang="en-GB" sz="1400" dirty="0" smtClean="0"/>
          </a:p>
        </p:txBody>
      </p:sp>
      <p:sp>
        <p:nvSpPr>
          <p:cNvPr id="19" name="Rectangle 18"/>
          <p:cNvSpPr/>
          <p:nvPr/>
        </p:nvSpPr>
        <p:spPr>
          <a:xfrm>
            <a:off x="2540367" y="6063386"/>
            <a:ext cx="3578759" cy="3754874"/>
          </a:xfrm>
          <a:prstGeom prst="rect">
            <a:avLst/>
          </a:prstGeom>
        </p:spPr>
        <p:txBody>
          <a:bodyPr wrap="square">
            <a:spAutoFit/>
          </a:bodyPr>
          <a:lstStyle/>
          <a:p>
            <a:pPr algn="ctr"/>
            <a:r>
              <a:rPr lang="en-GB" sz="1400" b="1" dirty="0" smtClean="0"/>
              <a:t>Topic </a:t>
            </a:r>
            <a:r>
              <a:rPr lang="en-GB" sz="1400" b="1" dirty="0" smtClean="0"/>
              <a:t>vocabulary</a:t>
            </a:r>
          </a:p>
          <a:p>
            <a:pPr algn="ctr"/>
            <a:endParaRPr lang="en-GB" sz="1400" b="1" dirty="0"/>
          </a:p>
          <a:p>
            <a:r>
              <a:rPr lang="en-GB" sz="1400" b="1" dirty="0">
                <a:solidFill>
                  <a:srgbClr val="00B0F0"/>
                </a:solidFill>
              </a:rPr>
              <a:t>Victorian toys </a:t>
            </a:r>
            <a:r>
              <a:rPr lang="en-GB" sz="1400" dirty="0"/>
              <a:t>– are toys that were played and made when Queen Victoria reigned </a:t>
            </a:r>
            <a:endParaRPr lang="en-GB" sz="1400" dirty="0" smtClean="0"/>
          </a:p>
          <a:p>
            <a:r>
              <a:rPr lang="en-GB" sz="1400" b="1" dirty="0" smtClean="0">
                <a:solidFill>
                  <a:srgbClr val="FF0000"/>
                </a:solidFill>
              </a:rPr>
              <a:t>Modern </a:t>
            </a:r>
            <a:r>
              <a:rPr lang="en-GB" sz="1400" b="1" dirty="0">
                <a:solidFill>
                  <a:srgbClr val="FF0000"/>
                </a:solidFill>
              </a:rPr>
              <a:t>toys </a:t>
            </a:r>
            <a:r>
              <a:rPr lang="en-GB" sz="1400" dirty="0"/>
              <a:t>– toys that have been made recently </a:t>
            </a:r>
            <a:endParaRPr lang="en-GB" sz="1400" dirty="0" smtClean="0"/>
          </a:p>
          <a:p>
            <a:r>
              <a:rPr lang="en-GB" sz="1400" b="1" dirty="0" smtClean="0">
                <a:solidFill>
                  <a:srgbClr val="92D050"/>
                </a:solidFill>
              </a:rPr>
              <a:t>Timeline </a:t>
            </a:r>
            <a:r>
              <a:rPr lang="en-GB" sz="1400" dirty="0"/>
              <a:t>– an order of events placed on a line. </a:t>
            </a:r>
            <a:endParaRPr lang="en-GB" sz="1400" dirty="0" smtClean="0"/>
          </a:p>
          <a:p>
            <a:r>
              <a:rPr lang="en-GB" sz="1400" b="1" dirty="0" smtClean="0">
                <a:solidFill>
                  <a:srgbClr val="FFC000"/>
                </a:solidFill>
              </a:rPr>
              <a:t>Chronological</a:t>
            </a:r>
            <a:r>
              <a:rPr lang="en-GB" sz="1400" dirty="0" smtClean="0"/>
              <a:t> </a:t>
            </a:r>
            <a:r>
              <a:rPr lang="en-GB" sz="1400" dirty="0"/>
              <a:t>– putting events in date </a:t>
            </a:r>
            <a:r>
              <a:rPr lang="en-GB" sz="1400" dirty="0" smtClean="0"/>
              <a:t>order. </a:t>
            </a:r>
            <a:r>
              <a:rPr lang="en-GB" sz="1400" b="1" dirty="0">
                <a:solidFill>
                  <a:schemeClr val="accent5"/>
                </a:solidFill>
              </a:rPr>
              <a:t>Toy</a:t>
            </a:r>
            <a:r>
              <a:rPr lang="en-GB" sz="1400" dirty="0"/>
              <a:t> – object that we play with </a:t>
            </a:r>
            <a:endParaRPr lang="en-GB" sz="1400" dirty="0" smtClean="0"/>
          </a:p>
          <a:p>
            <a:r>
              <a:rPr lang="en-GB" sz="1400" b="1" dirty="0" smtClean="0">
                <a:solidFill>
                  <a:srgbClr val="FF3399"/>
                </a:solidFill>
              </a:rPr>
              <a:t>Past</a:t>
            </a:r>
            <a:r>
              <a:rPr lang="en-GB" sz="1400" dirty="0" smtClean="0"/>
              <a:t> </a:t>
            </a:r>
            <a:r>
              <a:rPr lang="en-GB" sz="1400" dirty="0"/>
              <a:t>– having </a:t>
            </a:r>
            <a:r>
              <a:rPr lang="en-GB" sz="1400" dirty="0" smtClean="0"/>
              <a:t>happened</a:t>
            </a:r>
          </a:p>
          <a:p>
            <a:r>
              <a:rPr lang="en-GB" sz="1400" b="1" dirty="0" smtClean="0">
                <a:solidFill>
                  <a:srgbClr val="9900CC"/>
                </a:solidFill>
              </a:rPr>
              <a:t>Present</a:t>
            </a:r>
            <a:r>
              <a:rPr lang="en-GB" sz="1400" dirty="0" smtClean="0"/>
              <a:t> </a:t>
            </a:r>
            <a:r>
              <a:rPr lang="en-GB" sz="1400" dirty="0"/>
              <a:t>– existing now </a:t>
            </a:r>
            <a:endParaRPr lang="en-GB" sz="1400" dirty="0" smtClean="0"/>
          </a:p>
          <a:p>
            <a:r>
              <a:rPr lang="en-GB" sz="1400" b="1" dirty="0" smtClean="0">
                <a:solidFill>
                  <a:srgbClr val="00FF00"/>
                </a:solidFill>
              </a:rPr>
              <a:t>Materials</a:t>
            </a:r>
            <a:r>
              <a:rPr lang="en-GB" sz="1400" dirty="0" smtClean="0"/>
              <a:t> </a:t>
            </a:r>
            <a:r>
              <a:rPr lang="en-GB" sz="1400" dirty="0"/>
              <a:t>– what something is made from </a:t>
            </a:r>
            <a:endParaRPr lang="en-GB" sz="1400" dirty="0" smtClean="0"/>
          </a:p>
          <a:p>
            <a:r>
              <a:rPr lang="en-GB" sz="1400" b="1" dirty="0" smtClean="0">
                <a:solidFill>
                  <a:srgbClr val="FF0000"/>
                </a:solidFill>
              </a:rPr>
              <a:t>Old</a:t>
            </a:r>
            <a:r>
              <a:rPr lang="en-GB" sz="1400" dirty="0" smtClean="0"/>
              <a:t> </a:t>
            </a:r>
            <a:r>
              <a:rPr lang="en-GB" sz="1400" dirty="0"/>
              <a:t>– belonging in the past </a:t>
            </a:r>
            <a:endParaRPr lang="en-GB" sz="1400" dirty="0" smtClean="0"/>
          </a:p>
          <a:p>
            <a:r>
              <a:rPr lang="en-GB" sz="1400" b="1" dirty="0" smtClean="0">
                <a:solidFill>
                  <a:srgbClr val="CC6600"/>
                </a:solidFill>
              </a:rPr>
              <a:t>Handmade</a:t>
            </a:r>
            <a:r>
              <a:rPr lang="en-GB" sz="1400" dirty="0" smtClean="0"/>
              <a:t> </a:t>
            </a:r>
            <a:r>
              <a:rPr lang="en-GB" sz="1400" dirty="0"/>
              <a:t>– made by someone </a:t>
            </a:r>
            <a:endParaRPr lang="en-GB" sz="1400" dirty="0" smtClean="0"/>
          </a:p>
          <a:p>
            <a:r>
              <a:rPr lang="en-GB" sz="1400" b="1" dirty="0" smtClean="0">
                <a:solidFill>
                  <a:srgbClr val="FF3399"/>
                </a:solidFill>
              </a:rPr>
              <a:t>Factory </a:t>
            </a:r>
            <a:r>
              <a:rPr lang="en-GB" sz="1400" b="1" dirty="0">
                <a:solidFill>
                  <a:srgbClr val="FF3399"/>
                </a:solidFill>
              </a:rPr>
              <a:t>made </a:t>
            </a:r>
            <a:r>
              <a:rPr lang="en-GB" sz="1400" dirty="0"/>
              <a:t>– made in a factory </a:t>
            </a:r>
            <a:endParaRPr lang="en-GB" sz="1400" dirty="0" smtClean="0"/>
          </a:p>
          <a:p>
            <a:r>
              <a:rPr lang="en-GB" sz="1400" b="1" dirty="0" smtClean="0">
                <a:solidFill>
                  <a:srgbClr val="00B0F0"/>
                </a:solidFill>
              </a:rPr>
              <a:t>Compare</a:t>
            </a:r>
            <a:r>
              <a:rPr lang="en-GB" sz="1400" dirty="0" smtClean="0"/>
              <a:t> </a:t>
            </a:r>
            <a:r>
              <a:rPr lang="en-GB" sz="1400" dirty="0"/>
              <a:t>– to say what is different or similar</a:t>
            </a:r>
            <a:endParaRPr lang="en-GB" sz="1400" b="1" dirty="0" smtClean="0"/>
          </a:p>
          <a:p>
            <a:pPr algn="ctr"/>
            <a:endParaRPr lang="en-GB" sz="1400" dirty="0" smtClean="0"/>
          </a:p>
        </p:txBody>
      </p:sp>
      <p:sp>
        <p:nvSpPr>
          <p:cNvPr id="30" name="Rectangle 29"/>
          <p:cNvSpPr/>
          <p:nvPr/>
        </p:nvSpPr>
        <p:spPr>
          <a:xfrm>
            <a:off x="2375984" y="3283086"/>
            <a:ext cx="2572442" cy="207420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smtClean="0"/>
              <a:t>Key Questions</a:t>
            </a:r>
          </a:p>
          <a:p>
            <a:endParaRPr lang="en-GB" sz="1400" dirty="0"/>
          </a:p>
          <a:p>
            <a:pPr marL="285750" indent="-285750">
              <a:buFont typeface="Arial" panose="020B0604020202020204" pitchFamily="34" charset="0"/>
              <a:buChar char="•"/>
            </a:pPr>
            <a:r>
              <a:rPr lang="en-GB" sz="1400" dirty="0"/>
              <a:t>What are toys used for</a:t>
            </a:r>
            <a:r>
              <a:rPr lang="en-GB" sz="1400" dirty="0" smtClean="0"/>
              <a:t>?</a:t>
            </a:r>
          </a:p>
          <a:p>
            <a:pPr marL="285750" indent="-285750">
              <a:buFont typeface="Arial" panose="020B0604020202020204" pitchFamily="34" charset="0"/>
              <a:buChar char="•"/>
            </a:pPr>
            <a:r>
              <a:rPr lang="en-GB" sz="1400" dirty="0" smtClean="0"/>
              <a:t>How long have toys existed? </a:t>
            </a:r>
          </a:p>
          <a:p>
            <a:pPr marL="285750" indent="-285750">
              <a:buFont typeface="Arial" panose="020B0604020202020204" pitchFamily="34" charset="0"/>
              <a:buChar char="•"/>
            </a:pPr>
            <a:r>
              <a:rPr lang="en-GB" sz="1400" dirty="0"/>
              <a:t>What materials are toys made from</a:t>
            </a:r>
            <a:r>
              <a:rPr lang="en-GB" sz="1400" dirty="0" smtClean="0"/>
              <a:t>?</a:t>
            </a:r>
          </a:p>
          <a:p>
            <a:pPr marL="285750" indent="-285750">
              <a:buFont typeface="Arial" panose="020B0604020202020204" pitchFamily="34" charset="0"/>
              <a:buChar char="•"/>
            </a:pPr>
            <a:r>
              <a:rPr lang="en-GB" sz="1400" dirty="0"/>
              <a:t>How are modern toys different?</a:t>
            </a:r>
            <a:endParaRPr lang="en-GB" sz="1400" dirty="0" smtClean="0"/>
          </a:p>
          <a:p>
            <a:pPr algn="ctr"/>
            <a:endParaRPr lang="en-GB" sz="1400" dirty="0"/>
          </a:p>
        </p:txBody>
      </p:sp>
      <p:pic>
        <p:nvPicPr>
          <p:cNvPr id="31" name="Picture 30"/>
          <p:cNvPicPr>
            <a:picLocks noChangeAspect="1"/>
          </p:cNvPicPr>
          <p:nvPr/>
        </p:nvPicPr>
        <p:blipFill>
          <a:blip r:embed="rId3"/>
          <a:stretch>
            <a:fillRect/>
          </a:stretch>
        </p:blipFill>
        <p:spPr>
          <a:xfrm>
            <a:off x="8381534" y="1539988"/>
            <a:ext cx="9008052" cy="3463159"/>
          </a:xfrm>
          <a:prstGeom prst="rect">
            <a:avLst/>
          </a:prstGeom>
        </p:spPr>
      </p:pic>
      <p:pic>
        <p:nvPicPr>
          <p:cNvPr id="32" name="Picture 31"/>
          <p:cNvPicPr>
            <a:picLocks noChangeAspect="1"/>
          </p:cNvPicPr>
          <p:nvPr/>
        </p:nvPicPr>
        <p:blipFill>
          <a:blip r:embed="rId4"/>
          <a:stretch>
            <a:fillRect/>
          </a:stretch>
        </p:blipFill>
        <p:spPr>
          <a:xfrm>
            <a:off x="13206336" y="5063923"/>
            <a:ext cx="4183250" cy="4766990"/>
          </a:xfrm>
          <a:prstGeom prst="rect">
            <a:avLst/>
          </a:prstGeom>
        </p:spPr>
      </p:pic>
      <p:sp>
        <p:nvSpPr>
          <p:cNvPr id="33" name="Cloud 32"/>
          <p:cNvSpPr/>
          <p:nvPr/>
        </p:nvSpPr>
        <p:spPr>
          <a:xfrm>
            <a:off x="4827197" y="3161372"/>
            <a:ext cx="4183250" cy="2251159"/>
          </a:xfrm>
          <a:prstGeom prst="cloud">
            <a:avLst/>
          </a:prstGeom>
          <a:solidFill>
            <a:srgbClr val="FFFF00"/>
          </a:solidFill>
        </p:spPr>
        <p:style>
          <a:lnRef idx="2">
            <a:schemeClr val="accent3"/>
          </a:lnRef>
          <a:fillRef idx="1">
            <a:schemeClr val="lt1"/>
          </a:fillRef>
          <a:effectRef idx="0">
            <a:schemeClr val="accent3"/>
          </a:effectRef>
          <a:fontRef idx="minor">
            <a:schemeClr val="dk1"/>
          </a:fontRef>
        </p:style>
        <p:txBody>
          <a:bodyPr rtlCol="0" anchor="ctr"/>
          <a:lstStyle/>
          <a:p>
            <a:pPr algn="ctr"/>
            <a:r>
              <a:rPr lang="en-GB" b="1" dirty="0"/>
              <a:t>Can you find </a:t>
            </a:r>
            <a:r>
              <a:rPr lang="en-GB" b="1" dirty="0" smtClean="0"/>
              <a:t>out</a:t>
            </a:r>
          </a:p>
          <a:p>
            <a:pPr algn="ctr"/>
            <a:r>
              <a:rPr lang="en-GB" dirty="0" smtClean="0"/>
              <a:t> </a:t>
            </a:r>
            <a:r>
              <a:rPr lang="en-GB" dirty="0"/>
              <a:t>What was your first ever toy? </a:t>
            </a:r>
            <a:endParaRPr lang="en-GB" dirty="0" smtClean="0"/>
          </a:p>
          <a:p>
            <a:pPr algn="ctr"/>
            <a:r>
              <a:rPr lang="en-GB" dirty="0" smtClean="0"/>
              <a:t>What </a:t>
            </a:r>
            <a:r>
              <a:rPr lang="en-GB" dirty="0"/>
              <a:t>toys did your parents and grandparents play with?</a:t>
            </a:r>
          </a:p>
        </p:txBody>
      </p:sp>
    </p:spTree>
    <p:extLst>
      <p:ext uri="{BB962C8B-B14F-4D97-AF65-F5344CB8AC3E}">
        <p14:creationId xmlns:p14="http://schemas.microsoft.com/office/powerpoint/2010/main" val="41554921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290</TotalTime>
  <Words>339</Words>
  <Application>Microsoft Office PowerPoint</Application>
  <PresentationFormat>Custom</PresentationFormat>
  <Paragraphs>58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SchoolTST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123</dc:creator>
  <cp:lastModifiedBy>123</cp:lastModifiedBy>
  <cp:revision>74</cp:revision>
  <dcterms:created xsi:type="dcterms:W3CDTF">2022-06-14T12:48:28Z</dcterms:created>
  <dcterms:modified xsi:type="dcterms:W3CDTF">2022-06-20T09:17:44Z</dcterms:modified>
</cp:coreProperties>
</file>