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32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F7061-A230-498D-9283-98E747DFF82C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CB7D-DE91-471A-9F47-79D0BFD4F63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5CB7D-DE91-471A-9F47-79D0BFD4F6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95846-2279-4EB4-828B-83C810429BA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BE73-C638-4307-A9FF-8E03EA50991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gif"/><Relationship Id="rId9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32" name="Picture 20" descr="http://i45.tinypic.com/16c505i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3098" y="4572001"/>
            <a:ext cx="511217" cy="484387"/>
          </a:xfrm>
          <a:prstGeom prst="rect">
            <a:avLst/>
          </a:prstGeom>
          <a:noFill/>
        </p:spPr>
      </p:pic>
      <p:pic>
        <p:nvPicPr>
          <p:cNvPr id="13322" name="Picture 10" descr="http://theintelligence.de/images/stories/bilder/gift_symbol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29672" y="2245693"/>
            <a:ext cx="432048" cy="416319"/>
          </a:xfrm>
          <a:prstGeom prst="rect">
            <a:avLst/>
          </a:prstGeom>
          <a:noFill/>
        </p:spPr>
      </p:pic>
      <p:pic>
        <p:nvPicPr>
          <p:cNvPr id="13320" name="Picture 8" descr="http://www.clipartguide.com/_thumbs/1552-0911-2122-364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29672" y="1781976"/>
            <a:ext cx="432048" cy="432048"/>
          </a:xfrm>
          <a:prstGeom prst="rect">
            <a:avLst/>
          </a:prstGeom>
          <a:noFill/>
        </p:spPr>
      </p:pic>
      <p:pic>
        <p:nvPicPr>
          <p:cNvPr id="13318" name="Picture 6" descr="http://graphics.pryat.com/signs/safety/thumbs/hunting-knife-dag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28528" y="1295064"/>
            <a:ext cx="432048" cy="444141"/>
          </a:xfrm>
          <a:prstGeom prst="rect">
            <a:avLst/>
          </a:prstGeom>
          <a:noFill/>
        </p:spPr>
      </p:pic>
      <p:pic>
        <p:nvPicPr>
          <p:cNvPr id="13316" name="Picture 4" descr="http://www.bbc.co.uk/cbeebies/somethingspecial/img/makes/signboat_126_71.gif"/>
          <p:cNvPicPr>
            <a:picLocks noChangeAspect="1" noChangeArrowheads="1"/>
          </p:cNvPicPr>
          <p:nvPr/>
        </p:nvPicPr>
        <p:blipFill>
          <a:blip r:embed="rId7" cstate="print"/>
          <a:srcRect l="20070" r="19718" b="5007"/>
          <a:stretch>
            <a:fillRect/>
          </a:stretch>
        </p:blipFill>
        <p:spPr bwMode="auto">
          <a:xfrm>
            <a:off x="4329672" y="845873"/>
            <a:ext cx="432048" cy="384043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171400" y="323528"/>
          <a:ext cx="4032448" cy="4320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  <a:gridCol w="504056"/>
              </a:tblGrid>
              <a:tr h="540060">
                <a:tc>
                  <a:txBody>
                    <a:bodyPr/>
                    <a:lstStyle/>
                    <a:p>
                      <a:pPr algn="r"/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A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B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C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D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E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F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G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1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2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3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4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5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6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6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7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912" y="23023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Bradley Hand ITC" pitchFamily="66" charset="0"/>
              </a:rPr>
              <a:t>The Pirate Game</a:t>
            </a:r>
            <a:endParaRPr lang="en-GB" sz="2800" b="1" dirty="0">
              <a:latin typeface="Bradley Hand ITC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5064" y="10750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solidFill>
                  <a:schemeClr val="tx2"/>
                </a:solidFill>
              </a:rPr>
              <a:t>Put one of each of these on your grid...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93097" y="827584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293097" y="1295064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293097" y="1762544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293097" y="2231168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293097" y="2698648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293097" y="3167272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293097" y="3634752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293097" y="4103376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293097" y="4570856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4293097" y="5039480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293097" y="5508104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>
            <a:off x="4293096" y="6084168"/>
            <a:ext cx="2564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365105" y="6084168"/>
            <a:ext cx="2492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solidFill>
                  <a:schemeClr val="tx2"/>
                </a:solidFill>
              </a:rPr>
              <a:t>Now put these in...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93097" y="6408776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293097" y="6876256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293097" y="7343736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293097" y="7812360"/>
            <a:ext cx="50405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4293096" y="8388424"/>
            <a:ext cx="25649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293096" y="850282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 smtClean="0"/>
              <a:t>BANK</a:t>
            </a:r>
            <a:endParaRPr lang="en-GB" sz="2400" b="1" u="sng" dirty="0"/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4284712" y="8388424"/>
            <a:ext cx="8384" cy="755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4865" y="6084168"/>
            <a:ext cx="41490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2009" y="4860032"/>
            <a:ext cx="98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Shield:</a:t>
            </a:r>
            <a:endParaRPr lang="en-GB" u="sng" dirty="0"/>
          </a:p>
        </p:txBody>
      </p:sp>
      <p:sp>
        <p:nvSpPr>
          <p:cNvPr id="33" name="TextBox 32"/>
          <p:cNvSpPr txBox="1"/>
          <p:nvPr/>
        </p:nvSpPr>
        <p:spPr>
          <a:xfrm>
            <a:off x="1296144" y="4860032"/>
            <a:ext cx="98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Mirror:</a:t>
            </a:r>
            <a:endParaRPr lang="en-GB" u="sng" dirty="0"/>
          </a:p>
        </p:txBody>
      </p:sp>
      <p:sp>
        <p:nvSpPr>
          <p:cNvPr id="34" name="TextBox 33"/>
          <p:cNvSpPr txBox="1"/>
          <p:nvPr/>
        </p:nvSpPr>
        <p:spPr>
          <a:xfrm>
            <a:off x="2808312" y="4850740"/>
            <a:ext cx="98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err="1" smtClean="0"/>
              <a:t>Hitlist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1180752" y="4860032"/>
            <a:ext cx="1152128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4626" y="4860032"/>
            <a:ext cx="1152128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2010" y="6084168"/>
            <a:ext cx="1340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  <a:latin typeface="Bradley Hand ITC" pitchFamily="66" charset="0"/>
              </a:rPr>
              <a:t>CASH</a:t>
            </a:r>
            <a:endParaRPr lang="en-GB" b="1" dirty="0">
              <a:solidFill>
                <a:schemeClr val="tx2"/>
              </a:solidFill>
              <a:latin typeface="Bradley Hand ITC" pitchFamily="66" charset="0"/>
            </a:endParaRPr>
          </a:p>
        </p:txBody>
      </p:sp>
      <p:pic>
        <p:nvPicPr>
          <p:cNvPr id="13314" name="Picture 2" descr="http://www.msnsymbols.com/wp-content/uploads/2009/10/msn-check-mark-symbo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14769" y="863016"/>
            <a:ext cx="360040" cy="360040"/>
          </a:xfrm>
          <a:prstGeom prst="rect">
            <a:avLst/>
          </a:prstGeom>
          <a:noFill/>
        </p:spPr>
      </p:pic>
      <p:pic>
        <p:nvPicPr>
          <p:cNvPr id="40" name="Picture 2" descr="http://www.msnsymbols.com/wp-content/uploads/2009/10/msn-check-mark-symbo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14769" y="1331640"/>
            <a:ext cx="360040" cy="360040"/>
          </a:xfrm>
          <a:prstGeom prst="rect">
            <a:avLst/>
          </a:prstGeom>
          <a:noFill/>
        </p:spPr>
      </p:pic>
      <p:pic>
        <p:nvPicPr>
          <p:cNvPr id="41" name="Picture 2" descr="http://www.msnsymbols.com/wp-content/uploads/2009/10/msn-check-mark-symbo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14769" y="1799120"/>
            <a:ext cx="360040" cy="360040"/>
          </a:xfrm>
          <a:prstGeom prst="rect">
            <a:avLst/>
          </a:prstGeom>
          <a:noFill/>
        </p:spPr>
      </p:pic>
      <p:pic>
        <p:nvPicPr>
          <p:cNvPr id="42" name="Picture 2" descr="http://www.msnsymbols.com/wp-content/uploads/2009/10/msn-check-mark-symbo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14769" y="2267744"/>
            <a:ext cx="360040" cy="360040"/>
          </a:xfrm>
          <a:prstGeom prst="rect">
            <a:avLst/>
          </a:prstGeom>
          <a:noFill/>
        </p:spPr>
      </p:pic>
      <p:pic>
        <p:nvPicPr>
          <p:cNvPr id="43" name="Picture 2" descr="http://www.msnsymbols.com/wp-content/uploads/2009/10/msn-check-mark-symbo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14769" y="2736368"/>
            <a:ext cx="360040" cy="360040"/>
          </a:xfrm>
          <a:prstGeom prst="rect">
            <a:avLst/>
          </a:prstGeom>
          <a:noFill/>
        </p:spPr>
      </p:pic>
      <p:pic>
        <p:nvPicPr>
          <p:cNvPr id="44" name="Picture 2" descr="http://www.msnsymbols.com/wp-content/uploads/2009/10/msn-check-mark-symbol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14769" y="3185560"/>
            <a:ext cx="360040" cy="360040"/>
          </a:xfrm>
          <a:prstGeom prst="rect">
            <a:avLst/>
          </a:prstGeom>
          <a:noFill/>
        </p:spPr>
      </p:pic>
      <p:pic>
        <p:nvPicPr>
          <p:cNvPr id="13324" name="Picture 12" descr="http://www.lancashirewallpaper.co.uk/media/image/symbols/symbol-reverse.gif"/>
          <p:cNvPicPr>
            <a:picLocks noChangeAspect="1" noChangeArrowheads="1"/>
          </p:cNvPicPr>
          <p:nvPr/>
        </p:nvPicPr>
        <p:blipFill>
          <a:blip r:embed="rId9" cstate="print"/>
          <a:srcRect l="26428" t="9915" r="20715" b="10765"/>
          <a:stretch>
            <a:fillRect/>
          </a:stretch>
        </p:blipFill>
        <p:spPr bwMode="auto">
          <a:xfrm>
            <a:off x="4365105" y="2735224"/>
            <a:ext cx="378328" cy="378328"/>
          </a:xfrm>
          <a:prstGeom prst="rect">
            <a:avLst/>
          </a:prstGeom>
          <a:noFill/>
        </p:spPr>
      </p:pic>
      <p:pic>
        <p:nvPicPr>
          <p:cNvPr id="13326" name="Picture 14" descr="http://upload.wikimedia.org/wikipedia/commons/thumb/e/e1/Copyright-serif.svg/354px-Copyright-serif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65105" y="3222136"/>
            <a:ext cx="360040" cy="360040"/>
          </a:xfrm>
          <a:prstGeom prst="rect">
            <a:avLst/>
          </a:prstGeom>
          <a:noFill/>
        </p:spPr>
      </p:pic>
      <p:pic>
        <p:nvPicPr>
          <p:cNvPr id="13328" name="Picture 16" descr="http://www.dreamstime.com/security-shield-symbol-icon-thumb16830942.jpg"/>
          <p:cNvPicPr>
            <a:picLocks noChangeAspect="1" noChangeArrowheads="1"/>
          </p:cNvPicPr>
          <p:nvPr/>
        </p:nvPicPr>
        <p:blipFill>
          <a:blip r:embed="rId11" cstate="print"/>
          <a:srcRect l="17143" t="13442" r="14286" b="15641"/>
          <a:stretch>
            <a:fillRect/>
          </a:stretch>
        </p:blipFill>
        <p:spPr bwMode="auto">
          <a:xfrm>
            <a:off x="4365105" y="3639185"/>
            <a:ext cx="360040" cy="435049"/>
          </a:xfrm>
          <a:prstGeom prst="rect">
            <a:avLst/>
          </a:prstGeom>
          <a:noFill/>
        </p:spPr>
      </p:pic>
      <p:pic>
        <p:nvPicPr>
          <p:cNvPr id="13330" name="Picture 18" descr="http://thatstotallytarot.com/wp-content/uploads/2011/01/ist2_6432129-hand-mirror.jpg"/>
          <p:cNvPicPr>
            <a:picLocks noChangeAspect="1" noChangeArrowheads="1"/>
          </p:cNvPicPr>
          <p:nvPr/>
        </p:nvPicPr>
        <p:blipFill>
          <a:blip r:embed="rId12" cstate="print"/>
          <a:srcRect t="5950" b="27725"/>
          <a:stretch>
            <a:fillRect/>
          </a:stretch>
        </p:blipFill>
        <p:spPr bwMode="auto">
          <a:xfrm>
            <a:off x="4365105" y="4139952"/>
            <a:ext cx="360040" cy="360040"/>
          </a:xfrm>
          <a:prstGeom prst="rect">
            <a:avLst/>
          </a:prstGeom>
          <a:noFill/>
        </p:spPr>
      </p:pic>
      <p:sp>
        <p:nvSpPr>
          <p:cNvPr id="54" name="TextBox 53"/>
          <p:cNvSpPr txBox="1"/>
          <p:nvPr/>
        </p:nvSpPr>
        <p:spPr>
          <a:xfrm>
            <a:off x="4311385" y="50577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2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4402824" y="552639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B</a:t>
            </a:r>
            <a:endParaRPr lang="en-GB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4887448" y="882450"/>
            <a:ext cx="1988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Rob someone’s points</a:t>
            </a:r>
            <a:endParaRPr lang="en-GB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4886305" y="1331642"/>
            <a:ext cx="1988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Kill Someone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869160" y="1726236"/>
            <a:ext cx="1988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Present – give someone 1000 points</a:t>
            </a:r>
            <a:endParaRPr lang="en-GB" sz="14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4888592" y="2195736"/>
            <a:ext cx="1916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Skull and Crossbones: wipe out a rows scores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904592" y="275205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Swap scores</a:t>
            </a:r>
            <a:endParaRPr lang="en-GB" sz="1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4886305" y="3203850"/>
            <a:ext cx="1988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Choose next square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887450" y="3688162"/>
            <a:ext cx="1927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Shield – Block the Bad</a:t>
            </a:r>
            <a:endParaRPr lang="en-GB" sz="1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4859968" y="4139954"/>
            <a:ext cx="1988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Mirror – Reflect the Bad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69162" y="4624266"/>
            <a:ext cx="1927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Bomb – YOU go to zero</a:t>
            </a:r>
            <a:endParaRPr lang="en-GB" sz="1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4869160" y="5094346"/>
            <a:ext cx="1988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tx2"/>
                </a:solidFill>
              </a:rPr>
              <a:t>Double Your Score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69162" y="5560370"/>
            <a:ext cx="1927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Bank Your Score</a:t>
            </a:r>
            <a:endParaRPr lang="en-GB" sz="1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4257664" y="78306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  <a:r>
              <a:rPr lang="en-GB" dirty="0" smtClean="0"/>
              <a:t>00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4239376" y="739860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1000</a:t>
            </a:r>
            <a:endParaRPr lang="en-GB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4221088" y="691603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3</a:t>
            </a:r>
            <a:r>
              <a:rPr lang="en-GB" sz="1600" dirty="0" smtClean="0"/>
              <a:t>000</a:t>
            </a:r>
            <a:endParaRPr lang="en-GB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4239376" y="644420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5</a:t>
            </a:r>
            <a:r>
              <a:rPr lang="en-GB" sz="1600" dirty="0" smtClean="0"/>
              <a:t>000</a:t>
            </a:r>
            <a:endParaRPr lang="en-GB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4869160" y="783064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25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4869160" y="73803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10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4868016" y="68945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2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4887448" y="64442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1</a:t>
            </a:r>
            <a:endParaRPr lang="en-GB" dirty="0"/>
          </a:p>
        </p:txBody>
      </p:sp>
      <p:sp>
        <p:nvSpPr>
          <p:cNvPr id="75" name="TextBox 74"/>
          <p:cNvSpPr txBox="1"/>
          <p:nvPr/>
        </p:nvSpPr>
        <p:spPr>
          <a:xfrm>
            <a:off x="0" y="8817871"/>
            <a:ext cx="2564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Mr. P. Collins</a:t>
            </a:r>
            <a:endParaRPr lang="en-GB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108</Words>
  <Application>Microsoft Office PowerPoint</Application>
  <PresentationFormat>On-screen Show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7</cp:revision>
  <dcterms:created xsi:type="dcterms:W3CDTF">2011-12-11T22:09:54Z</dcterms:created>
  <dcterms:modified xsi:type="dcterms:W3CDTF">2011-12-11T23:05:19Z</dcterms:modified>
</cp:coreProperties>
</file>