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FF00"/>
    <a:srgbClr val="FF33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>
        <p:scale>
          <a:sx n="80" d="100"/>
          <a:sy n="80" d="100"/>
        </p:scale>
        <p:origin x="60" y="-2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84CF-58F9-4512-881E-845DD89AC821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4C9C-1CAD-4F56-86CD-382793FE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4C9C-1CAD-4F56-86CD-382793FE3D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5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8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3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04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6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9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1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7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7F6B-9A95-45C1-B071-9ECAC1B64BA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7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90881" y="426193"/>
            <a:ext cx="19191351" cy="1386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dirty="0" smtClean="0"/>
              <a:t>Moon buggy</a:t>
            </a:r>
            <a:endParaRPr lang="en-GB" sz="3500" dirty="0"/>
          </a:p>
        </p:txBody>
      </p:sp>
      <p:sp>
        <p:nvSpPr>
          <p:cNvPr id="6" name="Rectangle 5"/>
          <p:cNvSpPr/>
          <p:nvPr/>
        </p:nvSpPr>
        <p:spPr>
          <a:xfrm>
            <a:off x="19098507" y="800100"/>
            <a:ext cx="1605030" cy="537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 Design Technology </a:t>
            </a:r>
            <a:endParaRPr lang="en-GB" sz="1400" dirty="0"/>
          </a:p>
          <a:p>
            <a:pPr algn="ctr"/>
            <a:r>
              <a:rPr lang="en-GB" sz="1400" dirty="0"/>
              <a:t>Year </a:t>
            </a:r>
            <a:r>
              <a:rPr lang="en-GB" sz="1400" dirty="0" smtClean="0"/>
              <a:t>5/6</a:t>
            </a:r>
            <a:endParaRPr lang="en-GB" sz="1400" dirty="0"/>
          </a:p>
          <a:p>
            <a:pPr algn="ctr"/>
            <a:r>
              <a:rPr lang="en-GB" sz="1400" dirty="0"/>
              <a:t>Autumn 1</a:t>
            </a:r>
          </a:p>
          <a:p>
            <a:pPr algn="ctr"/>
            <a:r>
              <a:rPr lang="en-GB" sz="1400" dirty="0"/>
              <a:t>Cycle </a:t>
            </a:r>
            <a:r>
              <a:rPr lang="en-GB" sz="1400" dirty="0" smtClean="0"/>
              <a:t>B </a:t>
            </a:r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2107140" y="2383292"/>
            <a:ext cx="6788388" cy="1267905"/>
          </a:xfrm>
          <a:prstGeom prst="roundRect">
            <a:avLst>
              <a:gd name="adj" fmla="val 20473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b="1" dirty="0" smtClean="0"/>
          </a:p>
          <a:p>
            <a:endParaRPr lang="en-GB" sz="1400" b="1" dirty="0" smtClean="0"/>
          </a:p>
          <a:p>
            <a:endParaRPr lang="en-GB" sz="1400" b="1" dirty="0"/>
          </a:p>
          <a:p>
            <a:endParaRPr lang="en-GB" sz="1400" b="1" dirty="0" smtClean="0"/>
          </a:p>
          <a:p>
            <a:r>
              <a:rPr lang="en-GB" sz="1400" b="1" dirty="0" smtClean="0"/>
              <a:t>Overview</a:t>
            </a:r>
            <a:endParaRPr lang="en-GB" sz="1400" b="1" dirty="0" smtClean="0"/>
          </a:p>
          <a:p>
            <a:endParaRPr lang="en-GB" sz="1400" b="1" dirty="0" smtClean="0"/>
          </a:p>
          <a:p>
            <a:pPr lvl="0"/>
            <a:r>
              <a:rPr lang="en-GB" sz="1400" dirty="0" smtClean="0"/>
              <a:t>During this topic we will be </a:t>
            </a:r>
            <a:r>
              <a:rPr lang="en-GB" sz="1400" dirty="0" smtClean="0"/>
              <a:t>discovering that t</a:t>
            </a:r>
            <a:r>
              <a:rPr lang="en-GB" sz="1400" dirty="0" smtClean="0"/>
              <a:t>he </a:t>
            </a:r>
            <a:r>
              <a:rPr lang="en-GB" sz="1400" dirty="0"/>
              <a:t>Lunar Rover was specially designed to travel in low gravity on the soft surface on the moon- it was tested on sand! </a:t>
            </a:r>
            <a:r>
              <a:rPr lang="en-GB" sz="1400" dirty="0" smtClean="0"/>
              <a:t>4 </a:t>
            </a:r>
            <a:r>
              <a:rPr lang="en-GB" sz="1400" dirty="0"/>
              <a:t>rovers were built altogether – costing $38 million! I</a:t>
            </a:r>
            <a:r>
              <a:rPr lang="en-GB" sz="1400" dirty="0" smtClean="0"/>
              <a:t>t </a:t>
            </a:r>
            <a:r>
              <a:rPr lang="en-GB" sz="1400" dirty="0"/>
              <a:t>was designed to carry two astronauts, equipment and moon rock samples. </a:t>
            </a:r>
            <a:r>
              <a:rPr lang="en-GB" sz="1400" dirty="0" smtClean="0"/>
              <a:t>Lunar </a:t>
            </a:r>
            <a:r>
              <a:rPr lang="en-GB" sz="1400" dirty="0"/>
              <a:t>Rover is 3 metres long and 1metre high. </a:t>
            </a:r>
            <a:r>
              <a:rPr lang="en-GB" sz="1400" dirty="0" smtClean="0"/>
              <a:t>It </a:t>
            </a:r>
            <a:r>
              <a:rPr lang="en-GB" sz="1400" dirty="0"/>
              <a:t>is powered by two 36V batteries. </a:t>
            </a:r>
            <a:r>
              <a:rPr lang="en-GB" sz="1400" dirty="0" smtClean="0"/>
              <a:t>The </a:t>
            </a:r>
            <a:r>
              <a:rPr lang="en-GB" sz="1400" dirty="0"/>
              <a:t>Lunar Rover was designed to travel at 8 miles per hour, but the astronauts raced it to 11mph on it’s last journey</a:t>
            </a:r>
            <a:r>
              <a:rPr lang="en-GB" sz="1400" dirty="0" smtClean="0"/>
              <a:t>! </a:t>
            </a:r>
            <a:r>
              <a:rPr lang="en-GB" sz="1400" dirty="0"/>
              <a:t>It was folded up to fit in to the rocket which took it to the moon. </a:t>
            </a:r>
            <a:r>
              <a:rPr lang="en-GB" sz="1400" dirty="0" smtClean="0"/>
              <a:t>It </a:t>
            </a:r>
            <a:r>
              <a:rPr lang="en-GB" sz="1400" dirty="0"/>
              <a:t>has a colour video camera to record. </a:t>
            </a:r>
            <a:r>
              <a:rPr lang="en-GB" sz="1400" dirty="0" smtClean="0"/>
              <a:t>It </a:t>
            </a:r>
            <a:r>
              <a:rPr lang="en-GB" sz="1400" dirty="0"/>
              <a:t>has a large dish antenna to send pictures back to Earth. The buggy can also be controlled by NASA Mission Control. I</a:t>
            </a:r>
            <a:r>
              <a:rPr lang="en-GB" sz="1400" dirty="0" smtClean="0"/>
              <a:t>t </a:t>
            </a:r>
            <a:r>
              <a:rPr lang="en-GB" sz="1400" dirty="0"/>
              <a:t>is steered by pulling a handle forward, back, left and right.</a:t>
            </a:r>
            <a:endParaRPr lang="en-GB" sz="1400" dirty="0"/>
          </a:p>
        </p:txBody>
      </p:sp>
      <p:sp>
        <p:nvSpPr>
          <p:cNvPr id="12" name="Rectangle 11"/>
          <p:cNvSpPr/>
          <p:nvPr/>
        </p:nvSpPr>
        <p:spPr>
          <a:xfrm>
            <a:off x="1890881" y="5313128"/>
            <a:ext cx="4782399" cy="5397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/>
          </a:p>
        </p:txBody>
      </p:sp>
      <p:sp>
        <p:nvSpPr>
          <p:cNvPr id="14" name="Rectangle 13"/>
          <p:cNvSpPr/>
          <p:nvPr/>
        </p:nvSpPr>
        <p:spPr>
          <a:xfrm>
            <a:off x="1890881" y="2247474"/>
            <a:ext cx="7004646" cy="2495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/>
          </a:p>
        </p:txBody>
      </p:sp>
      <p:sp>
        <p:nvSpPr>
          <p:cNvPr id="15" name="Rectangle 14"/>
          <p:cNvSpPr/>
          <p:nvPr/>
        </p:nvSpPr>
        <p:spPr>
          <a:xfrm>
            <a:off x="7225504" y="6583954"/>
            <a:ext cx="4066574" cy="14278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Cross Curricular links</a:t>
            </a:r>
          </a:p>
          <a:p>
            <a:r>
              <a:rPr lang="en-GB" sz="1400" b="1" i="1" dirty="0" smtClean="0"/>
              <a:t>Science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i="1" dirty="0" smtClean="0"/>
              <a:t>Earth and space  </a:t>
            </a:r>
            <a:endParaRPr lang="en-GB" sz="14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17301612" y="7728559"/>
            <a:ext cx="3839592" cy="39707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Knowledge &amp; Understanding </a:t>
            </a:r>
          </a:p>
          <a:p>
            <a:pPr algn="ctr"/>
            <a:endParaRPr lang="en-GB" sz="1400" b="1" dirty="0" smtClean="0"/>
          </a:p>
          <a:p>
            <a:r>
              <a:rPr lang="en-GB" sz="1400" dirty="0" smtClean="0"/>
              <a:t>In this unit, the we will</a:t>
            </a:r>
            <a:r>
              <a:rPr lang="en-GB" sz="1400" dirty="0" smtClean="0"/>
              <a:t>: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Make and use simple series circuits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Understand and use mechanical systems e.g. pulleys, wheels, axels and bearings.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Build and reinforce structures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107139" y="5337980"/>
            <a:ext cx="4519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Topic vocabulary</a:t>
            </a:r>
          </a:p>
          <a:p>
            <a:pPr algn="ctr"/>
            <a:endParaRPr lang="en-GB" sz="1400" b="1" dirty="0">
              <a:solidFill>
                <a:srgbClr val="00B0F0"/>
              </a:solidFill>
            </a:endParaRPr>
          </a:p>
        </p:txBody>
      </p:sp>
      <p:sp>
        <p:nvSpPr>
          <p:cNvPr id="39" name="Cloud 38"/>
          <p:cNvSpPr/>
          <p:nvPr/>
        </p:nvSpPr>
        <p:spPr>
          <a:xfrm>
            <a:off x="11844302" y="6973076"/>
            <a:ext cx="5234569" cy="41075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Did you know that </a:t>
            </a:r>
            <a:endParaRPr lang="en-GB" dirty="0" smtClean="0"/>
          </a:p>
          <a:p>
            <a:pPr algn="ctr"/>
            <a:r>
              <a:rPr lang="en-GB" dirty="0"/>
              <a:t>NASA are planning to send a team of astronauts to the moon again in </a:t>
            </a:r>
            <a:r>
              <a:rPr lang="en-GB" dirty="0" smtClean="0"/>
              <a:t>2024? </a:t>
            </a:r>
            <a:r>
              <a:rPr lang="en-GB" dirty="0"/>
              <a:t>They have promised the team will include at least one female, who will become the first woman to go to the moon. The crew will set up a base that can be travelled to again and again! 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7874" y="2247474"/>
            <a:ext cx="5010150" cy="32670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4768" y="2186551"/>
            <a:ext cx="5933367" cy="435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1984</TotalTime>
  <Words>283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SchoolTST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96</cp:revision>
  <dcterms:created xsi:type="dcterms:W3CDTF">2022-06-14T12:48:28Z</dcterms:created>
  <dcterms:modified xsi:type="dcterms:W3CDTF">2022-06-23T13:30:09Z</dcterms:modified>
</cp:coreProperties>
</file>