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606" autoAdjust="0"/>
  </p:normalViewPr>
  <p:slideViewPr>
    <p:cSldViewPr snapToGrid="0">
      <p:cViewPr>
        <p:scale>
          <a:sx n="80" d="100"/>
          <a:sy n="80" d="100"/>
        </p:scale>
        <p:origin x="-4032" y="-28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smtClean="0"/>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13558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792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35703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667F6B-9A95-45C1-B071-9ECAC1B64BA2}" type="datetimeFigureOut">
              <a:rPr lang="en-GB" smtClean="0"/>
              <a:t>21/06/2022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5904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smtClean="0"/>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667F6B-9A95-45C1-B071-9ECAC1B64BA2}" type="datetimeFigureOut">
              <a:rPr lang="en-GB" smtClean="0"/>
              <a:t>21/06/2022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2533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667F6B-9A95-45C1-B071-9ECAC1B64BA2}" type="datetimeFigureOut">
              <a:rPr lang="en-GB" smtClean="0"/>
              <a:t>21/06/2022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826367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smtClean="0"/>
              <a:t>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667F6B-9A95-45C1-B071-9ECAC1B64BA2}" type="datetimeFigureOut">
              <a:rPr lang="en-GB" smtClean="0"/>
              <a:t>21/06/2022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1005192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667F6B-9A95-45C1-B071-9ECAC1B64BA2}" type="datetimeFigureOut">
              <a:rPr lang="en-GB" smtClean="0"/>
              <a:t>21/06/2022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042414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67F6B-9A95-45C1-B071-9ECAC1B64BA2}" type="datetimeFigureOut">
              <a:rPr lang="en-GB" smtClean="0"/>
              <a:t>21/06/2022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375454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2456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smtClean="0"/>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smtClean="0"/>
              <a:t>Edit Master text styles</a:t>
            </a:r>
          </a:p>
        </p:txBody>
      </p:sp>
      <p:sp>
        <p:nvSpPr>
          <p:cNvPr id="5" name="Date Placeholder 4"/>
          <p:cNvSpPr>
            <a:spLocks noGrp="1"/>
          </p:cNvSpPr>
          <p:nvPr>
            <p:ph type="dt" sz="half" idx="10"/>
          </p:nvPr>
        </p:nvSpPr>
        <p:spPr/>
        <p:txBody>
          <a:bodyPr/>
          <a:lstStyle/>
          <a:p>
            <a:fld id="{EE667F6B-9A95-45C1-B071-9ECAC1B64BA2}" type="datetimeFigureOut">
              <a:rPr lang="en-GB" smtClean="0"/>
              <a:t>21/06/2022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DA006F-E97F-4EA8-98EA-7140A922F13D}" type="slidenum">
              <a:rPr lang="en-GB" smtClean="0"/>
              <a:t>‹#›</a:t>
            </a:fld>
            <a:endParaRPr lang="en-GB"/>
          </a:p>
        </p:txBody>
      </p:sp>
    </p:spTree>
    <p:extLst>
      <p:ext uri="{BB962C8B-B14F-4D97-AF65-F5344CB8AC3E}">
        <p14:creationId xmlns:p14="http://schemas.microsoft.com/office/powerpoint/2010/main" val="9170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EE667F6B-9A95-45C1-B071-9ECAC1B64BA2}" type="datetimeFigureOut">
              <a:rPr lang="en-GB" smtClean="0"/>
              <a:t>21/06/2022</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B3DA006F-E97F-4EA8-98EA-7140A922F13D}" type="slidenum">
              <a:rPr lang="en-GB" smtClean="0"/>
              <a:t>‹#›</a:t>
            </a:fld>
            <a:endParaRPr lang="en-GB"/>
          </a:p>
        </p:txBody>
      </p:sp>
    </p:spTree>
    <p:extLst>
      <p:ext uri="{BB962C8B-B14F-4D97-AF65-F5344CB8AC3E}">
        <p14:creationId xmlns:p14="http://schemas.microsoft.com/office/powerpoint/2010/main" val="22836779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647610" y="4002090"/>
            <a:ext cx="1943862" cy="1440766"/>
          </a:xfrm>
          <a:prstGeom prst="roundRect">
            <a:avLst/>
          </a:prstGeom>
          <a:ln>
            <a:solidFill>
              <a:schemeClr val="bg1"/>
            </a:solidFill>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pPr algn="ctr"/>
            <a:endParaRPr lang="en-GB" sz="1400" b="1" dirty="0" smtClean="0"/>
          </a:p>
          <a:p>
            <a:pPr algn="ctr"/>
            <a:endParaRPr lang="en-GB" sz="1400" b="1" dirty="0" smtClean="0"/>
          </a:p>
          <a:p>
            <a:pPr algn="ctr"/>
            <a:endParaRPr lang="en-GB" sz="1600" b="1" dirty="0" smtClean="0"/>
          </a:p>
          <a:p>
            <a:pPr algn="ctr"/>
            <a:endParaRPr lang="en-GB" sz="1600" b="1" dirty="0" smtClean="0"/>
          </a:p>
          <a:p>
            <a:pPr algn="ctr"/>
            <a:r>
              <a:rPr lang="en-GB" sz="1600" b="1" dirty="0" smtClean="0"/>
              <a:t>Investigation</a:t>
            </a:r>
          </a:p>
          <a:p>
            <a:pPr algn="ctr"/>
            <a:endParaRPr lang="en-GB" sz="1600" u="sng" dirty="0" smtClean="0"/>
          </a:p>
          <a:p>
            <a:r>
              <a:rPr lang="en-GB" sz="1600" dirty="0" smtClean="0"/>
              <a:t>We are going to carry out an investigation into hardness of rocks, permeability and differences in soil. </a:t>
            </a:r>
            <a:endParaRPr lang="en-GB" sz="1600" dirty="0"/>
          </a:p>
        </p:txBody>
      </p:sp>
      <p:sp>
        <p:nvSpPr>
          <p:cNvPr id="5" name="Rounded Rectangle 4"/>
          <p:cNvSpPr/>
          <p:nvPr/>
        </p:nvSpPr>
        <p:spPr>
          <a:xfrm>
            <a:off x="5660571" y="466889"/>
            <a:ext cx="12104915" cy="7840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 </a:t>
            </a:r>
            <a:r>
              <a:rPr lang="en-GB" sz="3200" dirty="0"/>
              <a:t>Rocks</a:t>
            </a:r>
          </a:p>
        </p:txBody>
      </p:sp>
      <p:sp>
        <p:nvSpPr>
          <p:cNvPr id="6" name="Rectangle 5"/>
          <p:cNvSpPr/>
          <p:nvPr/>
        </p:nvSpPr>
        <p:spPr>
          <a:xfrm>
            <a:off x="16592721" y="634974"/>
            <a:ext cx="1058807" cy="436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Science </a:t>
            </a:r>
          </a:p>
          <a:p>
            <a:pPr algn="ctr"/>
            <a:r>
              <a:rPr lang="en-GB" sz="1000" dirty="0"/>
              <a:t>Year 3/4</a:t>
            </a:r>
          </a:p>
          <a:p>
            <a:pPr algn="ctr"/>
            <a:r>
              <a:rPr lang="en-GB" sz="1000" dirty="0"/>
              <a:t>Autumn 1</a:t>
            </a:r>
          </a:p>
          <a:p>
            <a:pPr algn="ctr"/>
            <a:r>
              <a:rPr lang="en-GB" sz="1000"/>
              <a:t>Cycle </a:t>
            </a:r>
            <a:r>
              <a:rPr lang="en-GB" sz="1000" smtClean="0"/>
              <a:t>B</a:t>
            </a:r>
            <a:endParaRPr lang="en-GB" sz="1000" dirty="0"/>
          </a:p>
        </p:txBody>
      </p:sp>
      <p:sp>
        <p:nvSpPr>
          <p:cNvPr id="7" name="Rounded Rectangle 6"/>
          <p:cNvSpPr/>
          <p:nvPr/>
        </p:nvSpPr>
        <p:spPr>
          <a:xfrm>
            <a:off x="3647610" y="6715083"/>
            <a:ext cx="3499308" cy="803950"/>
          </a:xfrm>
          <a:prstGeom prst="round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1400" b="1" dirty="0" smtClean="0"/>
          </a:p>
          <a:p>
            <a:pPr algn="ctr"/>
            <a:endParaRPr lang="en-GB" sz="1400" b="1" dirty="0"/>
          </a:p>
          <a:p>
            <a:pPr algn="ctr"/>
            <a:endParaRPr lang="en-GB" sz="1400" b="1" dirty="0" smtClean="0"/>
          </a:p>
          <a:p>
            <a:pPr algn="ctr"/>
            <a:endParaRPr lang="en-GB" sz="1400" b="1" dirty="0"/>
          </a:p>
          <a:p>
            <a:pPr algn="ctr"/>
            <a:endParaRPr lang="en-GB" sz="1400" b="1" dirty="0" smtClean="0"/>
          </a:p>
          <a:p>
            <a:pPr algn="ctr"/>
            <a:endParaRPr lang="en-GB" sz="1400" b="1" dirty="0" smtClean="0"/>
          </a:p>
          <a:p>
            <a:pPr algn="ctr"/>
            <a:endParaRPr lang="en-GB" sz="1400" b="1" dirty="0" smtClean="0"/>
          </a:p>
          <a:p>
            <a:pPr algn="ctr"/>
            <a:endParaRPr lang="en-GB" sz="1400" b="1" dirty="0" smtClean="0"/>
          </a:p>
          <a:p>
            <a:pPr algn="ctr"/>
            <a:endParaRPr lang="en-GB" sz="1400" b="1" dirty="0" smtClean="0"/>
          </a:p>
          <a:p>
            <a:pPr algn="ctr"/>
            <a:endParaRPr lang="en-GB" sz="1400" b="1" dirty="0"/>
          </a:p>
          <a:p>
            <a:pPr algn="ctr"/>
            <a:endParaRPr lang="en-GB" sz="1400" b="1" dirty="0" smtClean="0"/>
          </a:p>
          <a:p>
            <a:pPr algn="ctr"/>
            <a:endParaRPr lang="en-GB" sz="1400" b="1" dirty="0" smtClean="0"/>
          </a:p>
          <a:p>
            <a:pPr algn="ctr"/>
            <a:endParaRPr lang="en-GB" sz="1400" b="1" dirty="0" smtClean="0"/>
          </a:p>
          <a:p>
            <a:pPr algn="ctr"/>
            <a:endParaRPr lang="en-GB" sz="1400" b="1" dirty="0"/>
          </a:p>
          <a:p>
            <a:pPr algn="ctr"/>
            <a:endParaRPr lang="en-GB" sz="1400" b="1" dirty="0" smtClean="0"/>
          </a:p>
          <a:p>
            <a:pPr algn="ctr"/>
            <a:endParaRPr lang="en-GB" sz="1400" b="1" dirty="0"/>
          </a:p>
          <a:p>
            <a:pPr algn="ctr"/>
            <a:endParaRPr lang="en-GB" sz="1400" b="1" dirty="0" smtClean="0"/>
          </a:p>
          <a:p>
            <a:pPr algn="ctr"/>
            <a:endParaRPr lang="en-GB" sz="1600" b="1" dirty="0" smtClean="0"/>
          </a:p>
          <a:p>
            <a:pPr algn="ctr"/>
            <a:endParaRPr lang="en-GB" sz="1600" b="1" dirty="0"/>
          </a:p>
          <a:p>
            <a:pPr algn="ctr"/>
            <a:endParaRPr lang="en-GB" sz="1600" b="1" dirty="0" smtClean="0"/>
          </a:p>
          <a:p>
            <a:pPr algn="ctr"/>
            <a:endParaRPr lang="en-GB" sz="1600" b="1" dirty="0" smtClean="0"/>
          </a:p>
          <a:p>
            <a:pPr algn="ctr"/>
            <a:r>
              <a:rPr lang="en-GB" sz="1600" b="1" dirty="0" smtClean="0"/>
              <a:t>Topic Vocabulary</a:t>
            </a:r>
          </a:p>
          <a:p>
            <a:pPr algn="ctr"/>
            <a:endParaRPr lang="en-GB" sz="1600" b="1" dirty="0"/>
          </a:p>
          <a:p>
            <a:r>
              <a:rPr lang="en-GB" sz="1600" b="1" dirty="0">
                <a:solidFill>
                  <a:srgbClr val="FF0000"/>
                </a:solidFill>
              </a:rPr>
              <a:t>Crystals</a:t>
            </a:r>
            <a:r>
              <a:rPr lang="en-GB" sz="1600" dirty="0"/>
              <a:t> – clear colourless minerals </a:t>
            </a:r>
            <a:endParaRPr lang="en-GB" sz="1600" dirty="0" smtClean="0"/>
          </a:p>
          <a:p>
            <a:r>
              <a:rPr lang="en-GB" sz="1600" b="1" dirty="0" smtClean="0">
                <a:solidFill>
                  <a:schemeClr val="accent1"/>
                </a:solidFill>
              </a:rPr>
              <a:t>Fossils</a:t>
            </a:r>
            <a:r>
              <a:rPr lang="en-GB" sz="1600" dirty="0" smtClean="0"/>
              <a:t> </a:t>
            </a:r>
            <a:r>
              <a:rPr lang="en-GB" sz="1600" dirty="0"/>
              <a:t>– the remains or impression of a prehistoric plant or animal embedded in rock and preserved </a:t>
            </a:r>
            <a:endParaRPr lang="en-GB" sz="1600" dirty="0" smtClean="0"/>
          </a:p>
          <a:p>
            <a:r>
              <a:rPr lang="en-GB" sz="1600" b="1" dirty="0" smtClean="0">
                <a:solidFill>
                  <a:srgbClr val="00B050"/>
                </a:solidFill>
              </a:rPr>
              <a:t>Igneous</a:t>
            </a:r>
            <a:r>
              <a:rPr lang="en-GB" sz="1600" dirty="0" smtClean="0"/>
              <a:t> </a:t>
            </a:r>
            <a:r>
              <a:rPr lang="en-GB" sz="1600" dirty="0"/>
              <a:t>– rock that has been solidified from lava or magma </a:t>
            </a:r>
            <a:endParaRPr lang="en-GB" sz="1600" dirty="0" smtClean="0"/>
          </a:p>
          <a:p>
            <a:r>
              <a:rPr lang="en-GB" sz="1600" b="1" dirty="0" smtClean="0">
                <a:solidFill>
                  <a:srgbClr val="7030A0"/>
                </a:solidFill>
              </a:rPr>
              <a:t>Metamorphic</a:t>
            </a:r>
            <a:r>
              <a:rPr lang="en-GB" sz="1600" dirty="0" smtClean="0"/>
              <a:t> </a:t>
            </a:r>
            <a:r>
              <a:rPr lang="en-GB" sz="1600" dirty="0"/>
              <a:t>– rock that has been changed by extreme heat and pressure</a:t>
            </a:r>
          </a:p>
          <a:p>
            <a:r>
              <a:rPr lang="en-GB" sz="1600" b="1" dirty="0">
                <a:solidFill>
                  <a:srgbClr val="FFC000"/>
                </a:solidFill>
              </a:rPr>
              <a:t>Organic</a:t>
            </a:r>
            <a:r>
              <a:rPr lang="en-GB" sz="1600" dirty="0"/>
              <a:t> – matter that has come from </a:t>
            </a:r>
          </a:p>
          <a:p>
            <a:r>
              <a:rPr lang="en-GB" sz="1600" dirty="0"/>
              <a:t>a recently living organism </a:t>
            </a:r>
          </a:p>
          <a:p>
            <a:r>
              <a:rPr lang="en-GB" sz="1600" b="1" dirty="0">
                <a:solidFill>
                  <a:schemeClr val="accent1">
                    <a:lumMod val="75000"/>
                  </a:schemeClr>
                </a:solidFill>
              </a:rPr>
              <a:t>Permeable</a:t>
            </a:r>
            <a:r>
              <a:rPr lang="en-GB" sz="1600" dirty="0"/>
              <a:t> – allows liquids or gases to pass through it </a:t>
            </a:r>
          </a:p>
          <a:p>
            <a:r>
              <a:rPr lang="en-GB" sz="1600" b="1" dirty="0">
                <a:solidFill>
                  <a:schemeClr val="accent2">
                    <a:lumMod val="50000"/>
                  </a:schemeClr>
                </a:solidFill>
              </a:rPr>
              <a:t>Sedimentary</a:t>
            </a:r>
            <a:r>
              <a:rPr lang="en-GB" sz="1600" dirty="0"/>
              <a:t> – rock formed from particles</a:t>
            </a:r>
          </a:p>
        </p:txBody>
      </p:sp>
      <p:sp>
        <p:nvSpPr>
          <p:cNvPr id="8" name="Rounded Rectangle 7"/>
          <p:cNvSpPr/>
          <p:nvPr/>
        </p:nvSpPr>
        <p:spPr>
          <a:xfrm>
            <a:off x="8027047" y="1280160"/>
            <a:ext cx="5591908" cy="1146518"/>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000" b="1" dirty="0"/>
          </a:p>
          <a:p>
            <a:endParaRPr lang="en-GB" sz="1000" dirty="0"/>
          </a:p>
          <a:p>
            <a:endParaRPr lang="en-GB" sz="1000" dirty="0"/>
          </a:p>
          <a:p>
            <a:endParaRPr lang="en-GB" sz="1000" dirty="0"/>
          </a:p>
          <a:p>
            <a:endParaRPr lang="en-GB" sz="1000" dirty="0"/>
          </a:p>
          <a:p>
            <a:endParaRPr lang="en-GB" sz="1000" dirty="0"/>
          </a:p>
          <a:p>
            <a:endParaRPr lang="en-GB" sz="1000" dirty="0"/>
          </a:p>
        </p:txBody>
      </p:sp>
      <p:sp>
        <p:nvSpPr>
          <p:cNvPr id="9" name="Rounded Rectangle 8"/>
          <p:cNvSpPr/>
          <p:nvPr/>
        </p:nvSpPr>
        <p:spPr>
          <a:xfrm>
            <a:off x="3422767" y="1684622"/>
            <a:ext cx="3618448" cy="762724"/>
          </a:xfrm>
          <a:prstGeom prst="roundRect">
            <a:avLst>
              <a:gd name="adj" fmla="val 20473"/>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endParaRPr lang="en-GB" sz="1000" dirty="0"/>
          </a:p>
          <a:p>
            <a:endParaRPr lang="en-GB" sz="1000" dirty="0" smtClean="0"/>
          </a:p>
          <a:p>
            <a:endParaRPr lang="en-GB" sz="1000" dirty="0"/>
          </a:p>
          <a:p>
            <a:pPr algn="ctr"/>
            <a:endParaRPr lang="en-GB" sz="1200" b="1" dirty="0" smtClean="0"/>
          </a:p>
          <a:p>
            <a:pPr algn="ctr"/>
            <a:endParaRPr lang="en-GB" sz="1600" b="1" dirty="0" smtClean="0"/>
          </a:p>
          <a:p>
            <a:pPr algn="ctr"/>
            <a:r>
              <a:rPr lang="en-GB" sz="1600" b="1" dirty="0" smtClean="0"/>
              <a:t>Overview </a:t>
            </a:r>
          </a:p>
          <a:p>
            <a:pPr algn="ctr"/>
            <a:endParaRPr lang="en-GB" sz="1600" b="1" dirty="0"/>
          </a:p>
          <a:p>
            <a:r>
              <a:rPr lang="en-GB" sz="1600" dirty="0"/>
              <a:t>During this topic, we will be discovering different types of rocks and how they are formed. We will compare and group them based on their properties. We will also be learning about fossils and soil and how they are formed.</a:t>
            </a:r>
          </a:p>
        </p:txBody>
      </p:sp>
      <p:pic>
        <p:nvPicPr>
          <p:cNvPr id="2" name="Picture 1"/>
          <p:cNvPicPr>
            <a:picLocks noChangeAspect="1"/>
          </p:cNvPicPr>
          <p:nvPr/>
        </p:nvPicPr>
        <p:blipFill>
          <a:blip r:embed="rId2"/>
          <a:stretch>
            <a:fillRect/>
          </a:stretch>
        </p:blipFill>
        <p:spPr>
          <a:xfrm>
            <a:off x="9581981" y="7845622"/>
            <a:ext cx="6195048" cy="3040092"/>
          </a:xfrm>
          <a:prstGeom prst="rect">
            <a:avLst/>
          </a:prstGeom>
        </p:spPr>
      </p:pic>
      <p:pic>
        <p:nvPicPr>
          <p:cNvPr id="3" name="Picture 2"/>
          <p:cNvPicPr>
            <a:picLocks noChangeAspect="1"/>
          </p:cNvPicPr>
          <p:nvPr/>
        </p:nvPicPr>
        <p:blipFill>
          <a:blip r:embed="rId3"/>
          <a:stretch>
            <a:fillRect/>
          </a:stretch>
        </p:blipFill>
        <p:spPr>
          <a:xfrm>
            <a:off x="9597399" y="1451429"/>
            <a:ext cx="6179630" cy="3497232"/>
          </a:xfrm>
          <a:prstGeom prst="rect">
            <a:avLst/>
          </a:prstGeom>
        </p:spPr>
      </p:pic>
      <p:pic>
        <p:nvPicPr>
          <p:cNvPr id="10" name="Picture 9"/>
          <p:cNvPicPr>
            <a:picLocks noChangeAspect="1"/>
          </p:cNvPicPr>
          <p:nvPr/>
        </p:nvPicPr>
        <p:blipFill>
          <a:blip r:embed="rId4"/>
          <a:stretch>
            <a:fillRect/>
          </a:stretch>
        </p:blipFill>
        <p:spPr>
          <a:xfrm>
            <a:off x="9581981" y="4948661"/>
            <a:ext cx="6195048" cy="2896961"/>
          </a:xfrm>
          <a:prstGeom prst="rect">
            <a:avLst/>
          </a:prstGeom>
        </p:spPr>
      </p:pic>
      <p:sp>
        <p:nvSpPr>
          <p:cNvPr id="12" name="Rectangle 11"/>
          <p:cNvSpPr/>
          <p:nvPr/>
        </p:nvSpPr>
        <p:spPr>
          <a:xfrm>
            <a:off x="3383631" y="7103153"/>
            <a:ext cx="4643416" cy="48941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3" name="Rectangle 12"/>
          <p:cNvSpPr/>
          <p:nvPr/>
        </p:nvSpPr>
        <p:spPr>
          <a:xfrm>
            <a:off x="3422767" y="3780243"/>
            <a:ext cx="2557120" cy="276569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4" name="Rectangle 13"/>
          <p:cNvSpPr/>
          <p:nvPr/>
        </p:nvSpPr>
        <p:spPr>
          <a:xfrm>
            <a:off x="3422767" y="1402125"/>
            <a:ext cx="5242262" cy="20958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16" name="Picture 2" descr="Rock Type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78288" y="2183360"/>
            <a:ext cx="1349668" cy="900332"/>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16438874" y="1766333"/>
            <a:ext cx="2653223" cy="3676523"/>
          </a:xfrm>
          <a:prstGeom prst="rect">
            <a:avLst/>
          </a:prstGeom>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600" b="1" dirty="0" smtClean="0"/>
              <a:t>Key Questions</a:t>
            </a:r>
          </a:p>
          <a:p>
            <a:pPr algn="ctr"/>
            <a:endParaRPr lang="en-GB" sz="1600" dirty="0" smtClean="0"/>
          </a:p>
          <a:p>
            <a:pPr marL="285750" indent="-285750">
              <a:buFont typeface="Arial" panose="020B0604020202020204" pitchFamily="34" charset="0"/>
              <a:buChar char="•"/>
            </a:pPr>
            <a:r>
              <a:rPr lang="en-GB" sz="1600" dirty="0" smtClean="0"/>
              <a:t>What </a:t>
            </a:r>
            <a:r>
              <a:rPr lang="en-GB" sz="1600" dirty="0"/>
              <a:t>is a rock? </a:t>
            </a:r>
            <a:endParaRPr lang="en-GB" sz="1600" dirty="0" smtClean="0"/>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How </a:t>
            </a:r>
            <a:r>
              <a:rPr lang="en-GB" sz="1600" dirty="0"/>
              <a:t>do rocks change over time? </a:t>
            </a:r>
            <a:endParaRPr lang="en-GB" sz="1600" dirty="0" smtClean="0"/>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Why </a:t>
            </a:r>
            <a:r>
              <a:rPr lang="en-GB" sz="1600" dirty="0"/>
              <a:t>do rocks change over time</a:t>
            </a:r>
            <a:r>
              <a:rPr lang="en-GB" sz="1600" dirty="0" smtClean="0"/>
              <a:t>?</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 </a:t>
            </a:r>
            <a:r>
              <a:rPr lang="en-GB" sz="1600" dirty="0"/>
              <a:t>How are fossils formed? </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sz="1600" dirty="0" smtClean="0"/>
              <a:t> What is soil made of?</a:t>
            </a:r>
            <a:endParaRPr lang="en-GB" sz="1600" dirty="0"/>
          </a:p>
        </p:txBody>
      </p:sp>
      <p:sp>
        <p:nvSpPr>
          <p:cNvPr id="17" name="Rectangle 16"/>
          <p:cNvSpPr/>
          <p:nvPr/>
        </p:nvSpPr>
        <p:spPr>
          <a:xfrm>
            <a:off x="6204730" y="3779064"/>
            <a:ext cx="2452915" cy="2714172"/>
          </a:xfrm>
          <a:prstGeom prst="rect">
            <a:avLst/>
          </a:prstGeom>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600" b="1" dirty="0" smtClean="0"/>
              <a:t>Scientific enquiry</a:t>
            </a:r>
          </a:p>
          <a:p>
            <a:pPr algn="ctr"/>
            <a:r>
              <a:rPr lang="en-GB" sz="1600" b="1" dirty="0" smtClean="0"/>
              <a:t> </a:t>
            </a:r>
            <a:endParaRPr lang="en-GB" sz="1600" b="1" u="sng" dirty="0"/>
          </a:p>
          <a:p>
            <a:r>
              <a:rPr lang="en-GB" sz="1600" dirty="0" smtClean="0"/>
              <a:t>During this unit we will:</a:t>
            </a:r>
          </a:p>
          <a:p>
            <a:r>
              <a:rPr lang="en-GB" sz="1600" dirty="0" smtClean="0"/>
              <a:t> </a:t>
            </a:r>
          </a:p>
          <a:p>
            <a:pPr marL="285750" indent="-285750">
              <a:buFont typeface="Arial" panose="020B0604020202020204" pitchFamily="34" charset="0"/>
              <a:buChar char="•"/>
            </a:pPr>
            <a:r>
              <a:rPr lang="en-GB" sz="1600" dirty="0" smtClean="0"/>
              <a:t> ask </a:t>
            </a:r>
            <a:r>
              <a:rPr lang="en-GB" sz="1600" dirty="0" smtClean="0"/>
              <a:t>questions</a:t>
            </a:r>
          </a:p>
          <a:p>
            <a:pPr marL="285750" indent="-285750">
              <a:buFont typeface="Arial" panose="020B0604020202020204" pitchFamily="34" charset="0"/>
              <a:buChar char="•"/>
            </a:pPr>
            <a:r>
              <a:rPr lang="en-GB" sz="1600" dirty="0" smtClean="0"/>
              <a:t> make predictions </a:t>
            </a:r>
          </a:p>
          <a:p>
            <a:pPr marL="285750" indent="-285750">
              <a:buFont typeface="Arial" panose="020B0604020202020204" pitchFamily="34" charset="0"/>
              <a:buChar char="•"/>
            </a:pPr>
            <a:r>
              <a:rPr lang="en-GB" sz="1600" dirty="0" smtClean="0"/>
              <a:t> record findings</a:t>
            </a:r>
            <a:endParaRPr lang="en-GB" sz="1600" dirty="0"/>
          </a:p>
        </p:txBody>
      </p:sp>
      <p:sp>
        <p:nvSpPr>
          <p:cNvPr id="18" name="Rectangle 17"/>
          <p:cNvSpPr/>
          <p:nvPr/>
        </p:nvSpPr>
        <p:spPr>
          <a:xfrm>
            <a:off x="16438874" y="5805714"/>
            <a:ext cx="3997240" cy="41656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600" b="1" dirty="0"/>
              <a:t>Knowledge &amp; Understanding </a:t>
            </a:r>
            <a:endParaRPr lang="en-GB" sz="1600" b="1" dirty="0" smtClean="0"/>
          </a:p>
          <a:p>
            <a:pPr algn="ctr"/>
            <a:endParaRPr lang="en-GB" sz="1600" b="1" dirty="0" smtClean="0"/>
          </a:p>
          <a:p>
            <a:pPr algn="ctr"/>
            <a:r>
              <a:rPr lang="en-GB" sz="1600" dirty="0" smtClean="0"/>
              <a:t>In </a:t>
            </a:r>
            <a:r>
              <a:rPr lang="en-GB" sz="1600" dirty="0"/>
              <a:t>this unit</a:t>
            </a:r>
            <a:r>
              <a:rPr lang="en-GB" sz="1600"/>
              <a:t>, </a:t>
            </a:r>
            <a:r>
              <a:rPr lang="en-GB" sz="1600" smtClean="0"/>
              <a:t>we </a:t>
            </a:r>
            <a:r>
              <a:rPr lang="en-GB" sz="1600" dirty="0" smtClean="0"/>
              <a:t>will:</a:t>
            </a:r>
          </a:p>
          <a:p>
            <a:pPr algn="ctr"/>
            <a:endParaRPr lang="en-GB" sz="1600" dirty="0" smtClean="0"/>
          </a:p>
          <a:p>
            <a:pPr marL="285750" indent="-285750">
              <a:buFont typeface="Arial" panose="020B0604020202020204" pitchFamily="34" charset="0"/>
              <a:buChar char="•"/>
            </a:pPr>
            <a:r>
              <a:rPr lang="en-GB" sz="1600" dirty="0"/>
              <a:t>C</a:t>
            </a:r>
            <a:r>
              <a:rPr lang="en-GB" sz="1600" dirty="0" smtClean="0"/>
              <a:t>ompare </a:t>
            </a:r>
            <a:r>
              <a:rPr lang="en-GB" sz="1600" dirty="0"/>
              <a:t>and group together different kinds of rocks on the basis of their appearance and simple physical </a:t>
            </a:r>
            <a:r>
              <a:rPr lang="en-GB" sz="1600" dirty="0" smtClean="0"/>
              <a:t>properties</a:t>
            </a:r>
          </a:p>
          <a:p>
            <a:endParaRPr lang="en-GB" sz="1600" dirty="0" smtClean="0"/>
          </a:p>
          <a:p>
            <a:pPr marL="285750" indent="-285750">
              <a:buFont typeface="Arial" panose="020B0604020202020204" pitchFamily="34" charset="0"/>
              <a:buChar char="•"/>
            </a:pPr>
            <a:r>
              <a:rPr lang="en-GB" sz="1600" dirty="0" smtClean="0"/>
              <a:t> Describe </a:t>
            </a:r>
            <a:r>
              <a:rPr lang="en-GB" sz="1600" dirty="0"/>
              <a:t>in simple terms how fossils are formed when things that have lived are trapped within rock </a:t>
            </a:r>
            <a:endParaRPr lang="en-GB" sz="1600" dirty="0" smtClean="0"/>
          </a:p>
          <a:p>
            <a:endParaRPr lang="en-GB" sz="1600" dirty="0" smtClean="0"/>
          </a:p>
          <a:p>
            <a:pPr marL="285750" indent="-285750">
              <a:buFont typeface="Arial" panose="020B0604020202020204" pitchFamily="34" charset="0"/>
              <a:buChar char="•"/>
            </a:pPr>
            <a:r>
              <a:rPr lang="en-GB" sz="1600" dirty="0"/>
              <a:t>R</a:t>
            </a:r>
            <a:r>
              <a:rPr lang="en-GB" sz="1600" dirty="0" smtClean="0"/>
              <a:t>ecognise </a:t>
            </a:r>
            <a:r>
              <a:rPr lang="en-GB" sz="1600" dirty="0"/>
              <a:t>that soils are made from rocks and organic matter.</a:t>
            </a:r>
          </a:p>
        </p:txBody>
      </p:sp>
    </p:spTree>
    <p:extLst>
      <p:ext uri="{BB962C8B-B14F-4D97-AF65-F5344CB8AC3E}">
        <p14:creationId xmlns:p14="http://schemas.microsoft.com/office/powerpoint/2010/main" val="41554921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TotalTime>
  <Words>258</Words>
  <Application>Microsoft Office PowerPoint</Application>
  <PresentationFormat>Custom</PresentationFormat>
  <Paragraphs>83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SchoolTST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123</dc:creator>
  <cp:lastModifiedBy>123</cp:lastModifiedBy>
  <cp:revision>21</cp:revision>
  <dcterms:created xsi:type="dcterms:W3CDTF">2022-06-14T12:48:28Z</dcterms:created>
  <dcterms:modified xsi:type="dcterms:W3CDTF">2022-06-21T11:45:45Z</dcterms:modified>
</cp:coreProperties>
</file>