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8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5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0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0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B480-3689-4580-87DC-C8B2069B4A9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DD72-4EED-4C8B-997B-112EBC25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IE" b="1" dirty="0"/>
              <a:t>What is a diary?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3600" dirty="0">
              <a:latin typeface="+mj-lt"/>
            </a:endParaRPr>
          </a:p>
          <a:p>
            <a:r>
              <a:rPr lang="en-IE" sz="3600" dirty="0">
                <a:latin typeface="+mj-lt"/>
              </a:rPr>
              <a:t>A piece of writing that tells us about what you were doing or feeling at a certain time.</a:t>
            </a:r>
          </a:p>
          <a:p>
            <a:pPr marL="0" indent="0">
              <a:buNone/>
            </a:pPr>
            <a:endParaRPr lang="en-IE" sz="3600" dirty="0">
              <a:latin typeface="+mj-lt"/>
            </a:endParaRPr>
          </a:p>
          <a:p>
            <a:r>
              <a:rPr lang="en-IE" sz="3600" dirty="0">
                <a:latin typeface="+mj-lt"/>
              </a:rPr>
              <a:t>It is a way to record your thoughts. </a:t>
            </a:r>
            <a:endParaRPr lang="en-US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836" y="5938419"/>
            <a:ext cx="523832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8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© Original resource copyright Hamilton Trust, who give permission for it to be adapted as wished by individual users.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8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We refer you to our warning, at the foot of the block overview, about links to other websites.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2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/>
          </a:bodyPr>
          <a:lstStyle/>
          <a:p>
            <a:r>
              <a:rPr lang="en-IE" sz="26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08:00am:  </a:t>
            </a:r>
            <a:r>
              <a:rPr lang="en-IE" sz="26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Dear diary,  this morning I woke up at 6 o’clock. I helped mom feed the chickens. We worked hard for two hours. I am very hungry now, mom is making breakfast on the fire. She is making delicious porridge. </a:t>
            </a:r>
          </a:p>
          <a:p>
            <a:pPr marL="0" indent="0">
              <a:buNone/>
            </a:pPr>
            <a:endParaRPr lang="en-IE" sz="26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IE" sz="26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03:00pm: </a:t>
            </a:r>
            <a:r>
              <a:rPr lang="en-IE" sz="26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Dear diary, I am really tired. I have spent all afternoon making a new dress for my mother. I hope she likes it. My hands are tired and now I have to help my aunty to weave some baskets. </a:t>
            </a:r>
          </a:p>
          <a:p>
            <a:pPr marL="0" indent="0">
              <a:buNone/>
            </a:pPr>
            <a:endParaRPr lang="en-IE" sz="26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IE" sz="26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08:00pm: </a:t>
            </a:r>
            <a:r>
              <a:rPr lang="en-IE" sz="26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Dear diary, I am getting ready to go to sleep. I have had a busy day. I played ‘</a:t>
            </a:r>
            <a:r>
              <a:rPr lang="en-IE" sz="2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Kingy</a:t>
            </a:r>
            <a:r>
              <a:rPr lang="en-IE" sz="26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bats’ with my brother after our dinner of wild boar and cabbage. Dad and my uncle are telling stories about Thor beside the fire. I am going to sleep on my blanket that I made from sheep skin. It’s so cosy</a:t>
            </a:r>
            <a:r>
              <a:rPr lang="en-IE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70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u="sng" dirty="0"/>
              <a:t>4</a:t>
            </a:r>
            <a:r>
              <a:rPr lang="en-IE" u="sng" baseline="30000" dirty="0"/>
              <a:t>th</a:t>
            </a:r>
            <a:r>
              <a:rPr lang="en-IE" u="sng" dirty="0"/>
              <a:t> March 889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08:00 am: Dear diary,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03:00pm: Dear diary, 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08:00pm: Dear diary,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2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IE" dirty="0"/>
              <a:t>You will be successful if: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r>
              <a:rPr lang="en-IE" dirty="0"/>
              <a:t>You  use the features of diary entries.</a:t>
            </a:r>
          </a:p>
          <a:p>
            <a:r>
              <a:rPr lang="en-IE" dirty="0"/>
              <a:t>You pretend to be a Viking child.</a:t>
            </a:r>
          </a:p>
          <a:p>
            <a:r>
              <a:rPr lang="en-IE" dirty="0"/>
              <a:t>You give lots of examples of what a Viking child does every day. </a:t>
            </a:r>
          </a:p>
          <a:p>
            <a:r>
              <a:rPr lang="en-IE" dirty="0"/>
              <a:t>You write neatly.</a:t>
            </a:r>
          </a:p>
          <a:p>
            <a:r>
              <a:rPr lang="en-IE" dirty="0"/>
              <a:t>You work quietly.</a:t>
            </a:r>
          </a:p>
        </p:txBody>
      </p:sp>
    </p:spTree>
    <p:extLst>
      <p:ext uri="{BB962C8B-B14F-4D97-AF65-F5344CB8AC3E}">
        <p14:creationId xmlns:p14="http://schemas.microsoft.com/office/powerpoint/2010/main" val="278335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IE" dirty="0"/>
              <a:t>Imagine you are a child in Viking times…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780928"/>
            <a:ext cx="338296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IE" dirty="0"/>
              <a:t>You work hard every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>
                <a:latin typeface="+mj-lt"/>
              </a:rPr>
              <a:t>You wake up </a:t>
            </a:r>
            <a:r>
              <a:rPr lang="en-IE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really early </a:t>
            </a:r>
            <a:r>
              <a:rPr lang="en-IE" dirty="0">
                <a:latin typeface="+mj-lt"/>
              </a:rPr>
              <a:t>in the morning to feed the animals and help your parents to 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milk the cows </a:t>
            </a:r>
            <a:r>
              <a:rPr lang="en-IE" dirty="0">
                <a:latin typeface="+mj-lt"/>
              </a:rPr>
              <a:t>and </a:t>
            </a:r>
            <a:r>
              <a:rPr lang="en-IE" dirty="0">
                <a:solidFill>
                  <a:srgbClr val="0070C0"/>
                </a:solidFill>
                <a:latin typeface="+mj-lt"/>
              </a:rPr>
              <a:t>collect eggs</a:t>
            </a:r>
            <a:r>
              <a:rPr lang="en-IE" dirty="0">
                <a:latin typeface="+mj-lt"/>
              </a:rPr>
              <a:t> from the chickens.</a:t>
            </a: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50" y="3700586"/>
            <a:ext cx="2154327" cy="21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0586"/>
            <a:ext cx="2444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88" y="3861048"/>
            <a:ext cx="36766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IE" dirty="0"/>
              <a:t>You only eat two meals a day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67" y="4779074"/>
            <a:ext cx="631765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4482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latin typeface="+mj-lt"/>
              </a:rPr>
              <a:t>Everything you eat you make from scratch or kill it yourself</a:t>
            </a:r>
            <a:r>
              <a:rPr lang="en-IE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2042"/>
            <a:ext cx="35544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04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IE" dirty="0"/>
              <a:t>You work hard all day long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8" y="4905783"/>
            <a:ext cx="4951532" cy="195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8" y="1444909"/>
            <a:ext cx="25908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75228"/>
            <a:ext cx="22987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79" y="4505325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97" y="1575228"/>
            <a:ext cx="1298240" cy="272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53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IE" dirty="0"/>
              <a:t>Not much time for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>
                <a:latin typeface="+mj-lt"/>
              </a:rPr>
              <a:t>But when you’ve finished your work..</a:t>
            </a:r>
            <a:endParaRPr lang="en-US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8647"/>
            <a:ext cx="3946511" cy="25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08518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000" dirty="0">
                <a:latin typeface="+mj-lt"/>
              </a:rPr>
              <a:t>Or listen to stories  about history and religion</a:t>
            </a:r>
            <a:r>
              <a:rPr lang="en-IE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783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I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Write a diary entry about your day.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IE" dirty="0"/>
              <a:t>What you did in the morning.</a:t>
            </a:r>
          </a:p>
          <a:p>
            <a:endParaRPr lang="en-IE" dirty="0"/>
          </a:p>
          <a:p>
            <a:r>
              <a:rPr lang="en-IE" dirty="0"/>
              <a:t>What you did in the middle of the day.</a:t>
            </a:r>
          </a:p>
          <a:p>
            <a:endParaRPr lang="en-IE" dirty="0"/>
          </a:p>
          <a:p>
            <a:r>
              <a:rPr lang="en-IE" dirty="0"/>
              <a:t>What you did in the evening (after work).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6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I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You should say..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2600" u="sng" dirty="0">
                <a:latin typeface="+mj-lt"/>
              </a:rPr>
              <a:t>What you have been doing.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This morning I have been working hard helping mom to feed the chickens</a:t>
            </a:r>
            <a:r>
              <a:rPr lang="en-IE" sz="26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E" sz="2600" u="sng" dirty="0">
                <a:latin typeface="+mj-lt"/>
              </a:rPr>
              <a:t>How you are feeling.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 am happy today because I practiced my fighting with my cousin. I am getting really good.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rgbClr val="002060"/>
                </a:solidFill>
                <a:latin typeface="+mj-lt"/>
              </a:rPr>
              <a:t>I am tired, I worked hard all day weaving baskets. </a:t>
            </a:r>
            <a:endParaRPr lang="en-US" sz="2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529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IE" sz="5400" b="1" dirty="0"/>
              <a:t>You should use.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E" sz="2600" u="sng" dirty="0">
                <a:latin typeface="+mj-lt"/>
              </a:rPr>
              <a:t>‘I’ , ‘we’ </a:t>
            </a:r>
            <a:r>
              <a:rPr lang="en-IE" sz="2600" dirty="0">
                <a:latin typeface="+mj-lt"/>
              </a:rPr>
              <a:t>: You are talking about yourself.</a:t>
            </a:r>
          </a:p>
          <a:p>
            <a:pPr>
              <a:lnSpc>
                <a:spcPct val="170000"/>
              </a:lnSpc>
            </a:pPr>
            <a:r>
              <a:rPr lang="en-IE" sz="2600" u="sng" dirty="0">
                <a:latin typeface="+mj-lt"/>
              </a:rPr>
              <a:t>Verbs: </a:t>
            </a:r>
            <a:r>
              <a:rPr lang="en-IE" sz="2600" dirty="0">
                <a:latin typeface="+mj-lt"/>
              </a:rPr>
              <a:t>Walked, worked, jumped, fought, ate, slept. </a:t>
            </a:r>
          </a:p>
          <a:p>
            <a:pPr>
              <a:lnSpc>
                <a:spcPct val="170000"/>
              </a:lnSpc>
            </a:pPr>
            <a:r>
              <a:rPr lang="en-IE" sz="2600" dirty="0">
                <a:latin typeface="+mj-lt"/>
              </a:rPr>
              <a:t>Examples of events that happened during your day.</a:t>
            </a:r>
          </a:p>
          <a:p>
            <a:pPr>
              <a:lnSpc>
                <a:spcPct val="170000"/>
              </a:lnSpc>
            </a:pPr>
            <a:r>
              <a:rPr lang="en-IE" sz="2600" dirty="0">
                <a:latin typeface="+mj-lt"/>
              </a:rPr>
              <a:t>Remember you are pretending to be a Viking child! 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F9B639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537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What is a diary? </vt:lpstr>
      <vt:lpstr>Imagine you are a child in Viking times…</vt:lpstr>
      <vt:lpstr>You work hard every day!</vt:lpstr>
      <vt:lpstr>You only eat two meals a day</vt:lpstr>
      <vt:lpstr>You work hard all day long</vt:lpstr>
      <vt:lpstr>Not much time for play</vt:lpstr>
      <vt:lpstr>Write a diary entry about your day.</vt:lpstr>
      <vt:lpstr>You should say..</vt:lpstr>
      <vt:lpstr>You should use.</vt:lpstr>
      <vt:lpstr>PowerPoint Presentation</vt:lpstr>
      <vt:lpstr>4th March 889</vt:lpstr>
      <vt:lpstr>You will be successful if: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Paul Furcovici</cp:lastModifiedBy>
  <cp:revision>20</cp:revision>
  <dcterms:created xsi:type="dcterms:W3CDTF">2014-03-03T19:27:20Z</dcterms:created>
  <dcterms:modified xsi:type="dcterms:W3CDTF">2020-06-11T08:41:12Z</dcterms:modified>
</cp:coreProperties>
</file>