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sldIdLst>
    <p:sldId id="256" r:id="rId2"/>
  </p:sldIdLst>
  <p:sldSz cx="21674138" cy="12192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99"/>
    <a:srgbClr val="9900CC"/>
    <a:srgbClr val="00FF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343" autoAdjust="0"/>
  </p:normalViewPr>
  <p:slideViewPr>
    <p:cSldViewPr snapToGrid="0">
      <p:cViewPr>
        <p:scale>
          <a:sx n="30" d="100"/>
          <a:sy n="30" d="100"/>
        </p:scale>
        <p:origin x="1428" y="5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6BB84CF-58F9-4512-881E-845DD89AC821}" type="datetimeFigureOut">
              <a:rPr lang="en-GB" smtClean="0"/>
              <a:t>20/06/2022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5974C9C-1CAD-4F56-86CD-382793FE3D4F}" type="slidenum">
              <a:rPr lang="en-GB" smtClean="0"/>
              <a:t>‹#›</a:t>
            </a:fld>
            <a:endParaRPr lang="en-GB"/>
          </a:p>
        </p:txBody>
      </p:sp>
    </p:spTree>
    <p:extLst>
      <p:ext uri="{BB962C8B-B14F-4D97-AF65-F5344CB8AC3E}">
        <p14:creationId xmlns:p14="http://schemas.microsoft.com/office/powerpoint/2010/main" val="15883795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5974C9C-1CAD-4F56-86CD-382793FE3D4F}" type="slidenum">
              <a:rPr lang="en-GB" smtClean="0"/>
              <a:t>1</a:t>
            </a:fld>
            <a:endParaRPr lang="en-GB"/>
          </a:p>
        </p:txBody>
      </p:sp>
    </p:spTree>
    <p:extLst>
      <p:ext uri="{BB962C8B-B14F-4D97-AF65-F5344CB8AC3E}">
        <p14:creationId xmlns:p14="http://schemas.microsoft.com/office/powerpoint/2010/main" val="19005538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709267" y="1995312"/>
            <a:ext cx="16255604" cy="4244622"/>
          </a:xfrm>
        </p:spPr>
        <p:txBody>
          <a:bodyPr anchor="b"/>
          <a:lstStyle>
            <a:lvl1pPr algn="ctr">
              <a:defRPr sz="10666"/>
            </a:lvl1pPr>
          </a:lstStyle>
          <a:p>
            <a:r>
              <a:rPr lang="en-US" smtClean="0"/>
              <a:t>Click to edit Master title style</a:t>
            </a:r>
            <a:endParaRPr lang="en-US" dirty="0"/>
          </a:p>
        </p:txBody>
      </p:sp>
      <p:sp>
        <p:nvSpPr>
          <p:cNvPr id="3" name="Subtitle 2"/>
          <p:cNvSpPr>
            <a:spLocks noGrp="1"/>
          </p:cNvSpPr>
          <p:nvPr>
            <p:ph type="subTitle" idx="1"/>
          </p:nvPr>
        </p:nvSpPr>
        <p:spPr>
          <a:xfrm>
            <a:off x="2709267" y="6403623"/>
            <a:ext cx="16255604" cy="2943577"/>
          </a:xfrm>
        </p:spPr>
        <p:txBody>
          <a:bodyPr/>
          <a:lstStyle>
            <a:lvl1pPr marL="0" indent="0" algn="ctr">
              <a:buNone/>
              <a:defRPr sz="4266"/>
            </a:lvl1pPr>
            <a:lvl2pPr marL="812764" indent="0" algn="ctr">
              <a:buNone/>
              <a:defRPr sz="3555"/>
            </a:lvl2pPr>
            <a:lvl3pPr marL="1625529" indent="0" algn="ctr">
              <a:buNone/>
              <a:defRPr sz="3200"/>
            </a:lvl3pPr>
            <a:lvl4pPr marL="2438293" indent="0" algn="ctr">
              <a:buNone/>
              <a:defRPr sz="2844"/>
            </a:lvl4pPr>
            <a:lvl5pPr marL="3251058" indent="0" algn="ctr">
              <a:buNone/>
              <a:defRPr sz="2844"/>
            </a:lvl5pPr>
            <a:lvl6pPr marL="4063822" indent="0" algn="ctr">
              <a:buNone/>
              <a:defRPr sz="2844"/>
            </a:lvl6pPr>
            <a:lvl7pPr marL="4876587" indent="0" algn="ctr">
              <a:buNone/>
              <a:defRPr sz="2844"/>
            </a:lvl7pPr>
            <a:lvl8pPr marL="5689351" indent="0" algn="ctr">
              <a:buNone/>
              <a:defRPr sz="2844"/>
            </a:lvl8pPr>
            <a:lvl9pPr marL="6502116" indent="0" algn="ctr">
              <a:buNone/>
              <a:defRPr sz="2844"/>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E667F6B-9A95-45C1-B071-9ECAC1B64BA2}" type="datetimeFigureOut">
              <a:rPr lang="en-GB" smtClean="0"/>
              <a:t>20/06/2022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3DA006F-E97F-4EA8-98EA-7140A922F13D}" type="slidenum">
              <a:rPr lang="en-GB" smtClean="0"/>
              <a:t>‹#›</a:t>
            </a:fld>
            <a:endParaRPr lang="en-GB"/>
          </a:p>
        </p:txBody>
      </p:sp>
    </p:spTree>
    <p:extLst>
      <p:ext uri="{BB962C8B-B14F-4D97-AF65-F5344CB8AC3E}">
        <p14:creationId xmlns:p14="http://schemas.microsoft.com/office/powerpoint/2010/main" val="11355826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E667F6B-9A95-45C1-B071-9ECAC1B64BA2}" type="datetimeFigureOut">
              <a:rPr lang="en-GB" smtClean="0"/>
              <a:t>20/06/2022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3DA006F-E97F-4EA8-98EA-7140A922F13D}" type="slidenum">
              <a:rPr lang="en-GB" smtClean="0"/>
              <a:t>‹#›</a:t>
            </a:fld>
            <a:endParaRPr lang="en-GB"/>
          </a:p>
        </p:txBody>
      </p:sp>
    </p:spTree>
    <p:extLst>
      <p:ext uri="{BB962C8B-B14F-4D97-AF65-F5344CB8AC3E}">
        <p14:creationId xmlns:p14="http://schemas.microsoft.com/office/powerpoint/2010/main" val="2792437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510555" y="649111"/>
            <a:ext cx="4673486" cy="10332156"/>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90097" y="649111"/>
            <a:ext cx="13749531" cy="10332156"/>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E667F6B-9A95-45C1-B071-9ECAC1B64BA2}" type="datetimeFigureOut">
              <a:rPr lang="en-GB" smtClean="0"/>
              <a:t>20/06/2022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3DA006F-E97F-4EA8-98EA-7140A922F13D}" type="slidenum">
              <a:rPr lang="en-GB" smtClean="0"/>
              <a:t>‹#›</a:t>
            </a:fld>
            <a:endParaRPr lang="en-GB"/>
          </a:p>
        </p:txBody>
      </p:sp>
    </p:spTree>
    <p:extLst>
      <p:ext uri="{BB962C8B-B14F-4D97-AF65-F5344CB8AC3E}">
        <p14:creationId xmlns:p14="http://schemas.microsoft.com/office/powerpoint/2010/main" val="13570381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E667F6B-9A95-45C1-B071-9ECAC1B64BA2}" type="datetimeFigureOut">
              <a:rPr lang="en-GB" smtClean="0"/>
              <a:t>20/06/2022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3DA006F-E97F-4EA8-98EA-7140A922F13D}" type="slidenum">
              <a:rPr lang="en-GB" smtClean="0"/>
              <a:t>‹#›</a:t>
            </a:fld>
            <a:endParaRPr lang="en-GB"/>
          </a:p>
        </p:txBody>
      </p:sp>
    </p:spTree>
    <p:extLst>
      <p:ext uri="{BB962C8B-B14F-4D97-AF65-F5344CB8AC3E}">
        <p14:creationId xmlns:p14="http://schemas.microsoft.com/office/powerpoint/2010/main" val="9590445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78808" y="3039535"/>
            <a:ext cx="18693944" cy="5071532"/>
          </a:xfrm>
        </p:spPr>
        <p:txBody>
          <a:bodyPr anchor="b"/>
          <a:lstStyle>
            <a:lvl1pPr>
              <a:defRPr sz="10666"/>
            </a:lvl1pPr>
          </a:lstStyle>
          <a:p>
            <a:r>
              <a:rPr lang="en-US" smtClean="0"/>
              <a:t>Click to edit Master title style</a:t>
            </a:r>
            <a:endParaRPr lang="en-US" dirty="0"/>
          </a:p>
        </p:txBody>
      </p:sp>
      <p:sp>
        <p:nvSpPr>
          <p:cNvPr id="3" name="Text Placeholder 2"/>
          <p:cNvSpPr>
            <a:spLocks noGrp="1"/>
          </p:cNvSpPr>
          <p:nvPr>
            <p:ph type="body" idx="1"/>
          </p:nvPr>
        </p:nvSpPr>
        <p:spPr>
          <a:xfrm>
            <a:off x="1478808" y="8159046"/>
            <a:ext cx="18693944" cy="2666999"/>
          </a:xfrm>
        </p:spPr>
        <p:txBody>
          <a:bodyPr/>
          <a:lstStyle>
            <a:lvl1pPr marL="0" indent="0">
              <a:buNone/>
              <a:defRPr sz="4266">
                <a:solidFill>
                  <a:schemeClr val="tx1">
                    <a:tint val="75000"/>
                  </a:schemeClr>
                </a:solidFill>
              </a:defRPr>
            </a:lvl1pPr>
            <a:lvl2pPr marL="812764" indent="0">
              <a:buNone/>
              <a:defRPr sz="3555">
                <a:solidFill>
                  <a:schemeClr val="tx1">
                    <a:tint val="75000"/>
                  </a:schemeClr>
                </a:solidFill>
              </a:defRPr>
            </a:lvl2pPr>
            <a:lvl3pPr marL="1625529" indent="0">
              <a:buNone/>
              <a:defRPr sz="3200">
                <a:solidFill>
                  <a:schemeClr val="tx1">
                    <a:tint val="75000"/>
                  </a:schemeClr>
                </a:solidFill>
              </a:defRPr>
            </a:lvl3pPr>
            <a:lvl4pPr marL="2438293" indent="0">
              <a:buNone/>
              <a:defRPr sz="2844">
                <a:solidFill>
                  <a:schemeClr val="tx1">
                    <a:tint val="75000"/>
                  </a:schemeClr>
                </a:solidFill>
              </a:defRPr>
            </a:lvl4pPr>
            <a:lvl5pPr marL="3251058" indent="0">
              <a:buNone/>
              <a:defRPr sz="2844">
                <a:solidFill>
                  <a:schemeClr val="tx1">
                    <a:tint val="75000"/>
                  </a:schemeClr>
                </a:solidFill>
              </a:defRPr>
            </a:lvl5pPr>
            <a:lvl6pPr marL="4063822" indent="0">
              <a:buNone/>
              <a:defRPr sz="2844">
                <a:solidFill>
                  <a:schemeClr val="tx1">
                    <a:tint val="75000"/>
                  </a:schemeClr>
                </a:solidFill>
              </a:defRPr>
            </a:lvl6pPr>
            <a:lvl7pPr marL="4876587" indent="0">
              <a:buNone/>
              <a:defRPr sz="2844">
                <a:solidFill>
                  <a:schemeClr val="tx1">
                    <a:tint val="75000"/>
                  </a:schemeClr>
                </a:solidFill>
              </a:defRPr>
            </a:lvl7pPr>
            <a:lvl8pPr marL="5689351" indent="0">
              <a:buNone/>
              <a:defRPr sz="2844">
                <a:solidFill>
                  <a:schemeClr val="tx1">
                    <a:tint val="75000"/>
                  </a:schemeClr>
                </a:solidFill>
              </a:defRPr>
            </a:lvl8pPr>
            <a:lvl9pPr marL="6502116" indent="0">
              <a:buNone/>
              <a:defRPr sz="2844">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E667F6B-9A95-45C1-B071-9ECAC1B64BA2}" type="datetimeFigureOut">
              <a:rPr lang="en-GB" smtClean="0"/>
              <a:t>20/06/2022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3DA006F-E97F-4EA8-98EA-7140A922F13D}" type="slidenum">
              <a:rPr lang="en-GB" smtClean="0"/>
              <a:t>‹#›</a:t>
            </a:fld>
            <a:endParaRPr lang="en-GB"/>
          </a:p>
        </p:txBody>
      </p:sp>
    </p:spTree>
    <p:extLst>
      <p:ext uri="{BB962C8B-B14F-4D97-AF65-F5344CB8AC3E}">
        <p14:creationId xmlns:p14="http://schemas.microsoft.com/office/powerpoint/2010/main" val="2253325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90097" y="3245556"/>
            <a:ext cx="9211509" cy="773571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10972532" y="3245556"/>
            <a:ext cx="9211509" cy="773571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E667F6B-9A95-45C1-B071-9ECAC1B64BA2}" type="datetimeFigureOut">
              <a:rPr lang="en-GB" smtClean="0"/>
              <a:t>20/06/2022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3DA006F-E97F-4EA8-98EA-7140A922F13D}" type="slidenum">
              <a:rPr lang="en-GB" smtClean="0"/>
              <a:t>‹#›</a:t>
            </a:fld>
            <a:endParaRPr lang="en-GB"/>
          </a:p>
        </p:txBody>
      </p:sp>
    </p:spTree>
    <p:extLst>
      <p:ext uri="{BB962C8B-B14F-4D97-AF65-F5344CB8AC3E}">
        <p14:creationId xmlns:p14="http://schemas.microsoft.com/office/powerpoint/2010/main" val="18263673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92920" y="649112"/>
            <a:ext cx="18693944" cy="2356556"/>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492921" y="2988734"/>
            <a:ext cx="9169175" cy="1464732"/>
          </a:xfrm>
        </p:spPr>
        <p:txBody>
          <a:bodyPr anchor="b"/>
          <a:lstStyle>
            <a:lvl1pPr marL="0" indent="0">
              <a:buNone/>
              <a:defRPr sz="4266" b="1"/>
            </a:lvl1pPr>
            <a:lvl2pPr marL="812764" indent="0">
              <a:buNone/>
              <a:defRPr sz="3555" b="1"/>
            </a:lvl2pPr>
            <a:lvl3pPr marL="1625529" indent="0">
              <a:buNone/>
              <a:defRPr sz="3200" b="1"/>
            </a:lvl3pPr>
            <a:lvl4pPr marL="2438293" indent="0">
              <a:buNone/>
              <a:defRPr sz="2844" b="1"/>
            </a:lvl4pPr>
            <a:lvl5pPr marL="3251058" indent="0">
              <a:buNone/>
              <a:defRPr sz="2844" b="1"/>
            </a:lvl5pPr>
            <a:lvl6pPr marL="4063822" indent="0">
              <a:buNone/>
              <a:defRPr sz="2844" b="1"/>
            </a:lvl6pPr>
            <a:lvl7pPr marL="4876587" indent="0">
              <a:buNone/>
              <a:defRPr sz="2844" b="1"/>
            </a:lvl7pPr>
            <a:lvl8pPr marL="5689351" indent="0">
              <a:buNone/>
              <a:defRPr sz="2844" b="1"/>
            </a:lvl8pPr>
            <a:lvl9pPr marL="6502116" indent="0">
              <a:buNone/>
              <a:defRPr sz="2844" b="1"/>
            </a:lvl9pPr>
          </a:lstStyle>
          <a:p>
            <a:pPr lvl="0"/>
            <a:r>
              <a:rPr lang="en-US" smtClean="0"/>
              <a:t>Edit Master text styles</a:t>
            </a:r>
          </a:p>
        </p:txBody>
      </p:sp>
      <p:sp>
        <p:nvSpPr>
          <p:cNvPr id="4" name="Content Placeholder 3"/>
          <p:cNvSpPr>
            <a:spLocks noGrp="1"/>
          </p:cNvSpPr>
          <p:nvPr>
            <p:ph sz="half" idx="2"/>
          </p:nvPr>
        </p:nvSpPr>
        <p:spPr>
          <a:xfrm>
            <a:off x="1492921" y="4453467"/>
            <a:ext cx="9169175" cy="655037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10972532" y="2988734"/>
            <a:ext cx="9214332" cy="1464732"/>
          </a:xfrm>
        </p:spPr>
        <p:txBody>
          <a:bodyPr anchor="b"/>
          <a:lstStyle>
            <a:lvl1pPr marL="0" indent="0">
              <a:buNone/>
              <a:defRPr sz="4266" b="1"/>
            </a:lvl1pPr>
            <a:lvl2pPr marL="812764" indent="0">
              <a:buNone/>
              <a:defRPr sz="3555" b="1"/>
            </a:lvl2pPr>
            <a:lvl3pPr marL="1625529" indent="0">
              <a:buNone/>
              <a:defRPr sz="3200" b="1"/>
            </a:lvl3pPr>
            <a:lvl4pPr marL="2438293" indent="0">
              <a:buNone/>
              <a:defRPr sz="2844" b="1"/>
            </a:lvl4pPr>
            <a:lvl5pPr marL="3251058" indent="0">
              <a:buNone/>
              <a:defRPr sz="2844" b="1"/>
            </a:lvl5pPr>
            <a:lvl6pPr marL="4063822" indent="0">
              <a:buNone/>
              <a:defRPr sz="2844" b="1"/>
            </a:lvl6pPr>
            <a:lvl7pPr marL="4876587" indent="0">
              <a:buNone/>
              <a:defRPr sz="2844" b="1"/>
            </a:lvl7pPr>
            <a:lvl8pPr marL="5689351" indent="0">
              <a:buNone/>
              <a:defRPr sz="2844" b="1"/>
            </a:lvl8pPr>
            <a:lvl9pPr marL="6502116" indent="0">
              <a:buNone/>
              <a:defRPr sz="2844" b="1"/>
            </a:lvl9pPr>
          </a:lstStyle>
          <a:p>
            <a:pPr lvl="0"/>
            <a:r>
              <a:rPr lang="en-US" smtClean="0"/>
              <a:t>Edit Master text styles</a:t>
            </a:r>
          </a:p>
        </p:txBody>
      </p:sp>
      <p:sp>
        <p:nvSpPr>
          <p:cNvPr id="6" name="Content Placeholder 5"/>
          <p:cNvSpPr>
            <a:spLocks noGrp="1"/>
          </p:cNvSpPr>
          <p:nvPr>
            <p:ph sz="quarter" idx="4"/>
          </p:nvPr>
        </p:nvSpPr>
        <p:spPr>
          <a:xfrm>
            <a:off x="10972532" y="4453467"/>
            <a:ext cx="9214332" cy="655037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E667F6B-9A95-45C1-B071-9ECAC1B64BA2}" type="datetimeFigureOut">
              <a:rPr lang="en-GB" smtClean="0"/>
              <a:t>20/06/2022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3DA006F-E97F-4EA8-98EA-7140A922F13D}" type="slidenum">
              <a:rPr lang="en-GB" smtClean="0"/>
              <a:t>‹#›</a:t>
            </a:fld>
            <a:endParaRPr lang="en-GB"/>
          </a:p>
        </p:txBody>
      </p:sp>
    </p:spTree>
    <p:extLst>
      <p:ext uri="{BB962C8B-B14F-4D97-AF65-F5344CB8AC3E}">
        <p14:creationId xmlns:p14="http://schemas.microsoft.com/office/powerpoint/2010/main" val="10051923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E667F6B-9A95-45C1-B071-9ECAC1B64BA2}" type="datetimeFigureOut">
              <a:rPr lang="en-GB" smtClean="0"/>
              <a:t>20/06/2022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3DA006F-E97F-4EA8-98EA-7140A922F13D}" type="slidenum">
              <a:rPr lang="en-GB" smtClean="0"/>
              <a:t>‹#›</a:t>
            </a:fld>
            <a:endParaRPr lang="en-GB"/>
          </a:p>
        </p:txBody>
      </p:sp>
    </p:spTree>
    <p:extLst>
      <p:ext uri="{BB962C8B-B14F-4D97-AF65-F5344CB8AC3E}">
        <p14:creationId xmlns:p14="http://schemas.microsoft.com/office/powerpoint/2010/main" val="30424144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E667F6B-9A95-45C1-B071-9ECAC1B64BA2}" type="datetimeFigureOut">
              <a:rPr lang="en-GB" smtClean="0"/>
              <a:t>20/06/2022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3DA006F-E97F-4EA8-98EA-7140A922F13D}" type="slidenum">
              <a:rPr lang="en-GB" smtClean="0"/>
              <a:t>‹#›</a:t>
            </a:fld>
            <a:endParaRPr lang="en-GB"/>
          </a:p>
        </p:txBody>
      </p:sp>
    </p:spTree>
    <p:extLst>
      <p:ext uri="{BB962C8B-B14F-4D97-AF65-F5344CB8AC3E}">
        <p14:creationId xmlns:p14="http://schemas.microsoft.com/office/powerpoint/2010/main" val="37545473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92921" y="812800"/>
            <a:ext cx="6990473" cy="2844800"/>
          </a:xfrm>
        </p:spPr>
        <p:txBody>
          <a:bodyPr anchor="b"/>
          <a:lstStyle>
            <a:lvl1pPr>
              <a:defRPr sz="5689"/>
            </a:lvl1pPr>
          </a:lstStyle>
          <a:p>
            <a:r>
              <a:rPr lang="en-US" smtClean="0"/>
              <a:t>Click to edit Master title style</a:t>
            </a:r>
            <a:endParaRPr lang="en-US" dirty="0"/>
          </a:p>
        </p:txBody>
      </p:sp>
      <p:sp>
        <p:nvSpPr>
          <p:cNvPr id="3" name="Content Placeholder 2"/>
          <p:cNvSpPr>
            <a:spLocks noGrp="1"/>
          </p:cNvSpPr>
          <p:nvPr>
            <p:ph idx="1"/>
          </p:nvPr>
        </p:nvSpPr>
        <p:spPr>
          <a:xfrm>
            <a:off x="9214332" y="1755423"/>
            <a:ext cx="10972532" cy="8664222"/>
          </a:xfrm>
        </p:spPr>
        <p:txBody>
          <a:bodyPr/>
          <a:lstStyle>
            <a:lvl1pPr>
              <a:defRPr sz="5689"/>
            </a:lvl1pPr>
            <a:lvl2pPr>
              <a:defRPr sz="4978"/>
            </a:lvl2pPr>
            <a:lvl3pPr>
              <a:defRPr sz="4266"/>
            </a:lvl3pPr>
            <a:lvl4pPr>
              <a:defRPr sz="3555"/>
            </a:lvl4pPr>
            <a:lvl5pPr>
              <a:defRPr sz="3555"/>
            </a:lvl5pPr>
            <a:lvl6pPr>
              <a:defRPr sz="3555"/>
            </a:lvl6pPr>
            <a:lvl7pPr>
              <a:defRPr sz="3555"/>
            </a:lvl7pPr>
            <a:lvl8pPr>
              <a:defRPr sz="3555"/>
            </a:lvl8pPr>
            <a:lvl9pPr>
              <a:defRPr sz="3555"/>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92921" y="3657600"/>
            <a:ext cx="6990473" cy="6776156"/>
          </a:xfrm>
        </p:spPr>
        <p:txBody>
          <a:bodyPr/>
          <a:lstStyle>
            <a:lvl1pPr marL="0" indent="0">
              <a:buNone/>
              <a:defRPr sz="2844"/>
            </a:lvl1pPr>
            <a:lvl2pPr marL="812764" indent="0">
              <a:buNone/>
              <a:defRPr sz="2489"/>
            </a:lvl2pPr>
            <a:lvl3pPr marL="1625529" indent="0">
              <a:buNone/>
              <a:defRPr sz="2133"/>
            </a:lvl3pPr>
            <a:lvl4pPr marL="2438293" indent="0">
              <a:buNone/>
              <a:defRPr sz="1778"/>
            </a:lvl4pPr>
            <a:lvl5pPr marL="3251058" indent="0">
              <a:buNone/>
              <a:defRPr sz="1778"/>
            </a:lvl5pPr>
            <a:lvl6pPr marL="4063822" indent="0">
              <a:buNone/>
              <a:defRPr sz="1778"/>
            </a:lvl6pPr>
            <a:lvl7pPr marL="4876587" indent="0">
              <a:buNone/>
              <a:defRPr sz="1778"/>
            </a:lvl7pPr>
            <a:lvl8pPr marL="5689351" indent="0">
              <a:buNone/>
              <a:defRPr sz="1778"/>
            </a:lvl8pPr>
            <a:lvl9pPr marL="6502116" indent="0">
              <a:buNone/>
              <a:defRPr sz="1778"/>
            </a:lvl9pPr>
          </a:lstStyle>
          <a:p>
            <a:pPr lvl="0"/>
            <a:r>
              <a:rPr lang="en-US" smtClean="0"/>
              <a:t>Edit Master text styles</a:t>
            </a:r>
          </a:p>
        </p:txBody>
      </p:sp>
      <p:sp>
        <p:nvSpPr>
          <p:cNvPr id="5" name="Date Placeholder 4"/>
          <p:cNvSpPr>
            <a:spLocks noGrp="1"/>
          </p:cNvSpPr>
          <p:nvPr>
            <p:ph type="dt" sz="half" idx="10"/>
          </p:nvPr>
        </p:nvSpPr>
        <p:spPr/>
        <p:txBody>
          <a:bodyPr/>
          <a:lstStyle/>
          <a:p>
            <a:fld id="{EE667F6B-9A95-45C1-B071-9ECAC1B64BA2}" type="datetimeFigureOut">
              <a:rPr lang="en-GB" smtClean="0"/>
              <a:t>20/06/2022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3DA006F-E97F-4EA8-98EA-7140A922F13D}" type="slidenum">
              <a:rPr lang="en-GB" smtClean="0"/>
              <a:t>‹#›</a:t>
            </a:fld>
            <a:endParaRPr lang="en-GB"/>
          </a:p>
        </p:txBody>
      </p:sp>
    </p:spTree>
    <p:extLst>
      <p:ext uri="{BB962C8B-B14F-4D97-AF65-F5344CB8AC3E}">
        <p14:creationId xmlns:p14="http://schemas.microsoft.com/office/powerpoint/2010/main" val="245621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92921" y="812800"/>
            <a:ext cx="6990473" cy="2844800"/>
          </a:xfrm>
        </p:spPr>
        <p:txBody>
          <a:bodyPr anchor="b"/>
          <a:lstStyle>
            <a:lvl1pPr>
              <a:defRPr sz="5689"/>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9214332" y="1755423"/>
            <a:ext cx="10972532" cy="8664222"/>
          </a:xfrm>
        </p:spPr>
        <p:txBody>
          <a:bodyPr anchor="t"/>
          <a:lstStyle>
            <a:lvl1pPr marL="0" indent="0">
              <a:buNone/>
              <a:defRPr sz="5689"/>
            </a:lvl1pPr>
            <a:lvl2pPr marL="812764" indent="0">
              <a:buNone/>
              <a:defRPr sz="4978"/>
            </a:lvl2pPr>
            <a:lvl3pPr marL="1625529" indent="0">
              <a:buNone/>
              <a:defRPr sz="4266"/>
            </a:lvl3pPr>
            <a:lvl4pPr marL="2438293" indent="0">
              <a:buNone/>
              <a:defRPr sz="3555"/>
            </a:lvl4pPr>
            <a:lvl5pPr marL="3251058" indent="0">
              <a:buNone/>
              <a:defRPr sz="3555"/>
            </a:lvl5pPr>
            <a:lvl6pPr marL="4063822" indent="0">
              <a:buNone/>
              <a:defRPr sz="3555"/>
            </a:lvl6pPr>
            <a:lvl7pPr marL="4876587" indent="0">
              <a:buNone/>
              <a:defRPr sz="3555"/>
            </a:lvl7pPr>
            <a:lvl8pPr marL="5689351" indent="0">
              <a:buNone/>
              <a:defRPr sz="3555"/>
            </a:lvl8pPr>
            <a:lvl9pPr marL="6502116" indent="0">
              <a:buNone/>
              <a:defRPr sz="3555"/>
            </a:lvl9pPr>
          </a:lstStyle>
          <a:p>
            <a:r>
              <a:rPr lang="en-US" smtClean="0"/>
              <a:t>Click icon to add picture</a:t>
            </a:r>
            <a:endParaRPr lang="en-US" dirty="0"/>
          </a:p>
        </p:txBody>
      </p:sp>
      <p:sp>
        <p:nvSpPr>
          <p:cNvPr id="4" name="Text Placeholder 3"/>
          <p:cNvSpPr>
            <a:spLocks noGrp="1"/>
          </p:cNvSpPr>
          <p:nvPr>
            <p:ph type="body" sz="half" idx="2"/>
          </p:nvPr>
        </p:nvSpPr>
        <p:spPr>
          <a:xfrm>
            <a:off x="1492921" y="3657600"/>
            <a:ext cx="6990473" cy="6776156"/>
          </a:xfrm>
        </p:spPr>
        <p:txBody>
          <a:bodyPr/>
          <a:lstStyle>
            <a:lvl1pPr marL="0" indent="0">
              <a:buNone/>
              <a:defRPr sz="2844"/>
            </a:lvl1pPr>
            <a:lvl2pPr marL="812764" indent="0">
              <a:buNone/>
              <a:defRPr sz="2489"/>
            </a:lvl2pPr>
            <a:lvl3pPr marL="1625529" indent="0">
              <a:buNone/>
              <a:defRPr sz="2133"/>
            </a:lvl3pPr>
            <a:lvl4pPr marL="2438293" indent="0">
              <a:buNone/>
              <a:defRPr sz="1778"/>
            </a:lvl4pPr>
            <a:lvl5pPr marL="3251058" indent="0">
              <a:buNone/>
              <a:defRPr sz="1778"/>
            </a:lvl5pPr>
            <a:lvl6pPr marL="4063822" indent="0">
              <a:buNone/>
              <a:defRPr sz="1778"/>
            </a:lvl6pPr>
            <a:lvl7pPr marL="4876587" indent="0">
              <a:buNone/>
              <a:defRPr sz="1778"/>
            </a:lvl7pPr>
            <a:lvl8pPr marL="5689351" indent="0">
              <a:buNone/>
              <a:defRPr sz="1778"/>
            </a:lvl8pPr>
            <a:lvl9pPr marL="6502116" indent="0">
              <a:buNone/>
              <a:defRPr sz="1778"/>
            </a:lvl9pPr>
          </a:lstStyle>
          <a:p>
            <a:pPr lvl="0"/>
            <a:r>
              <a:rPr lang="en-US" smtClean="0"/>
              <a:t>Edit Master text styles</a:t>
            </a:r>
          </a:p>
        </p:txBody>
      </p:sp>
      <p:sp>
        <p:nvSpPr>
          <p:cNvPr id="5" name="Date Placeholder 4"/>
          <p:cNvSpPr>
            <a:spLocks noGrp="1"/>
          </p:cNvSpPr>
          <p:nvPr>
            <p:ph type="dt" sz="half" idx="10"/>
          </p:nvPr>
        </p:nvSpPr>
        <p:spPr/>
        <p:txBody>
          <a:bodyPr/>
          <a:lstStyle/>
          <a:p>
            <a:fld id="{EE667F6B-9A95-45C1-B071-9ECAC1B64BA2}" type="datetimeFigureOut">
              <a:rPr lang="en-GB" smtClean="0"/>
              <a:t>20/06/2022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3DA006F-E97F-4EA8-98EA-7140A922F13D}" type="slidenum">
              <a:rPr lang="en-GB" smtClean="0"/>
              <a:t>‹#›</a:t>
            </a:fld>
            <a:endParaRPr lang="en-GB"/>
          </a:p>
        </p:txBody>
      </p:sp>
    </p:spTree>
    <p:extLst>
      <p:ext uri="{BB962C8B-B14F-4D97-AF65-F5344CB8AC3E}">
        <p14:creationId xmlns:p14="http://schemas.microsoft.com/office/powerpoint/2010/main" val="9170701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90097" y="649112"/>
            <a:ext cx="18693944" cy="235655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90097" y="3245556"/>
            <a:ext cx="18693944" cy="7735712"/>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490097" y="11300179"/>
            <a:ext cx="4876681" cy="649111"/>
          </a:xfrm>
          <a:prstGeom prst="rect">
            <a:avLst/>
          </a:prstGeom>
        </p:spPr>
        <p:txBody>
          <a:bodyPr vert="horz" lIns="91440" tIns="45720" rIns="91440" bIns="45720" rtlCol="0" anchor="ctr"/>
          <a:lstStyle>
            <a:lvl1pPr algn="l">
              <a:defRPr sz="2133">
                <a:solidFill>
                  <a:schemeClr val="tx1">
                    <a:tint val="75000"/>
                  </a:schemeClr>
                </a:solidFill>
              </a:defRPr>
            </a:lvl1pPr>
          </a:lstStyle>
          <a:p>
            <a:fld id="{EE667F6B-9A95-45C1-B071-9ECAC1B64BA2}" type="datetimeFigureOut">
              <a:rPr lang="en-GB" smtClean="0"/>
              <a:t>20/06/2022</a:t>
            </a:fld>
            <a:endParaRPr lang="en-GB"/>
          </a:p>
        </p:txBody>
      </p:sp>
      <p:sp>
        <p:nvSpPr>
          <p:cNvPr id="5" name="Footer Placeholder 4"/>
          <p:cNvSpPr>
            <a:spLocks noGrp="1"/>
          </p:cNvSpPr>
          <p:nvPr>
            <p:ph type="ftr" sz="quarter" idx="3"/>
          </p:nvPr>
        </p:nvSpPr>
        <p:spPr>
          <a:xfrm>
            <a:off x="7179558" y="11300179"/>
            <a:ext cx="7315022" cy="649111"/>
          </a:xfrm>
          <a:prstGeom prst="rect">
            <a:avLst/>
          </a:prstGeom>
        </p:spPr>
        <p:txBody>
          <a:bodyPr vert="horz" lIns="91440" tIns="45720" rIns="91440" bIns="45720" rtlCol="0" anchor="ctr"/>
          <a:lstStyle>
            <a:lvl1pPr algn="ctr">
              <a:defRPr sz="2133">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15307360" y="11300179"/>
            <a:ext cx="4876681" cy="649111"/>
          </a:xfrm>
          <a:prstGeom prst="rect">
            <a:avLst/>
          </a:prstGeom>
        </p:spPr>
        <p:txBody>
          <a:bodyPr vert="horz" lIns="91440" tIns="45720" rIns="91440" bIns="45720" rtlCol="0" anchor="ctr"/>
          <a:lstStyle>
            <a:lvl1pPr algn="r">
              <a:defRPr sz="2133">
                <a:solidFill>
                  <a:schemeClr val="tx1">
                    <a:tint val="75000"/>
                  </a:schemeClr>
                </a:solidFill>
              </a:defRPr>
            </a:lvl1pPr>
          </a:lstStyle>
          <a:p>
            <a:fld id="{B3DA006F-E97F-4EA8-98EA-7140A922F13D}" type="slidenum">
              <a:rPr lang="en-GB" smtClean="0"/>
              <a:t>‹#›</a:t>
            </a:fld>
            <a:endParaRPr lang="en-GB"/>
          </a:p>
        </p:txBody>
      </p:sp>
    </p:spTree>
    <p:extLst>
      <p:ext uri="{BB962C8B-B14F-4D97-AF65-F5344CB8AC3E}">
        <p14:creationId xmlns:p14="http://schemas.microsoft.com/office/powerpoint/2010/main" val="228367790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625529" rtl="0" eaLnBrk="1" latinLnBrk="0" hangingPunct="1">
        <a:lnSpc>
          <a:spcPct val="90000"/>
        </a:lnSpc>
        <a:spcBef>
          <a:spcPct val="0"/>
        </a:spcBef>
        <a:buNone/>
        <a:defRPr sz="7822" kern="1200">
          <a:solidFill>
            <a:schemeClr val="tx1"/>
          </a:solidFill>
          <a:latin typeface="+mj-lt"/>
          <a:ea typeface="+mj-ea"/>
          <a:cs typeface="+mj-cs"/>
        </a:defRPr>
      </a:lvl1pPr>
    </p:titleStyle>
    <p:bodyStyle>
      <a:lvl1pPr marL="406382" indent="-406382" algn="l" defTabSz="1625529" rtl="0" eaLnBrk="1" latinLnBrk="0" hangingPunct="1">
        <a:lnSpc>
          <a:spcPct val="90000"/>
        </a:lnSpc>
        <a:spcBef>
          <a:spcPts val="1778"/>
        </a:spcBef>
        <a:buFont typeface="Arial" panose="020B0604020202020204" pitchFamily="34" charset="0"/>
        <a:buChar char="•"/>
        <a:defRPr sz="4978" kern="1200">
          <a:solidFill>
            <a:schemeClr val="tx1"/>
          </a:solidFill>
          <a:latin typeface="+mn-lt"/>
          <a:ea typeface="+mn-ea"/>
          <a:cs typeface="+mn-cs"/>
        </a:defRPr>
      </a:lvl1pPr>
      <a:lvl2pPr marL="1219147" indent="-406382" algn="l" defTabSz="1625529" rtl="0" eaLnBrk="1" latinLnBrk="0" hangingPunct="1">
        <a:lnSpc>
          <a:spcPct val="90000"/>
        </a:lnSpc>
        <a:spcBef>
          <a:spcPts val="889"/>
        </a:spcBef>
        <a:buFont typeface="Arial" panose="020B0604020202020204" pitchFamily="34" charset="0"/>
        <a:buChar char="•"/>
        <a:defRPr sz="4266" kern="1200">
          <a:solidFill>
            <a:schemeClr val="tx1"/>
          </a:solidFill>
          <a:latin typeface="+mn-lt"/>
          <a:ea typeface="+mn-ea"/>
          <a:cs typeface="+mn-cs"/>
        </a:defRPr>
      </a:lvl2pPr>
      <a:lvl3pPr marL="2031911" indent="-406382" algn="l" defTabSz="1625529" rtl="0" eaLnBrk="1" latinLnBrk="0" hangingPunct="1">
        <a:lnSpc>
          <a:spcPct val="90000"/>
        </a:lnSpc>
        <a:spcBef>
          <a:spcPts val="889"/>
        </a:spcBef>
        <a:buFont typeface="Arial" panose="020B0604020202020204" pitchFamily="34" charset="0"/>
        <a:buChar char="•"/>
        <a:defRPr sz="3555" kern="1200">
          <a:solidFill>
            <a:schemeClr val="tx1"/>
          </a:solidFill>
          <a:latin typeface="+mn-lt"/>
          <a:ea typeface="+mn-ea"/>
          <a:cs typeface="+mn-cs"/>
        </a:defRPr>
      </a:lvl3pPr>
      <a:lvl4pPr marL="2844676" indent="-406382" algn="l" defTabSz="1625529" rtl="0" eaLnBrk="1" latinLnBrk="0" hangingPunct="1">
        <a:lnSpc>
          <a:spcPct val="90000"/>
        </a:lnSpc>
        <a:spcBef>
          <a:spcPts val="889"/>
        </a:spcBef>
        <a:buFont typeface="Arial" panose="020B0604020202020204" pitchFamily="34" charset="0"/>
        <a:buChar char="•"/>
        <a:defRPr sz="3200" kern="1200">
          <a:solidFill>
            <a:schemeClr val="tx1"/>
          </a:solidFill>
          <a:latin typeface="+mn-lt"/>
          <a:ea typeface="+mn-ea"/>
          <a:cs typeface="+mn-cs"/>
        </a:defRPr>
      </a:lvl4pPr>
      <a:lvl5pPr marL="3657440" indent="-406382" algn="l" defTabSz="1625529" rtl="0" eaLnBrk="1" latinLnBrk="0" hangingPunct="1">
        <a:lnSpc>
          <a:spcPct val="90000"/>
        </a:lnSpc>
        <a:spcBef>
          <a:spcPts val="889"/>
        </a:spcBef>
        <a:buFont typeface="Arial" panose="020B0604020202020204" pitchFamily="34" charset="0"/>
        <a:buChar char="•"/>
        <a:defRPr sz="3200" kern="1200">
          <a:solidFill>
            <a:schemeClr val="tx1"/>
          </a:solidFill>
          <a:latin typeface="+mn-lt"/>
          <a:ea typeface="+mn-ea"/>
          <a:cs typeface="+mn-cs"/>
        </a:defRPr>
      </a:lvl5pPr>
      <a:lvl6pPr marL="4470204" indent="-406382" algn="l" defTabSz="1625529" rtl="0" eaLnBrk="1" latinLnBrk="0" hangingPunct="1">
        <a:lnSpc>
          <a:spcPct val="90000"/>
        </a:lnSpc>
        <a:spcBef>
          <a:spcPts val="889"/>
        </a:spcBef>
        <a:buFont typeface="Arial" panose="020B0604020202020204" pitchFamily="34" charset="0"/>
        <a:buChar char="•"/>
        <a:defRPr sz="3200" kern="1200">
          <a:solidFill>
            <a:schemeClr val="tx1"/>
          </a:solidFill>
          <a:latin typeface="+mn-lt"/>
          <a:ea typeface="+mn-ea"/>
          <a:cs typeface="+mn-cs"/>
        </a:defRPr>
      </a:lvl6pPr>
      <a:lvl7pPr marL="5282969" indent="-406382" algn="l" defTabSz="1625529" rtl="0" eaLnBrk="1" latinLnBrk="0" hangingPunct="1">
        <a:lnSpc>
          <a:spcPct val="90000"/>
        </a:lnSpc>
        <a:spcBef>
          <a:spcPts val="889"/>
        </a:spcBef>
        <a:buFont typeface="Arial" panose="020B0604020202020204" pitchFamily="34" charset="0"/>
        <a:buChar char="•"/>
        <a:defRPr sz="3200" kern="1200">
          <a:solidFill>
            <a:schemeClr val="tx1"/>
          </a:solidFill>
          <a:latin typeface="+mn-lt"/>
          <a:ea typeface="+mn-ea"/>
          <a:cs typeface="+mn-cs"/>
        </a:defRPr>
      </a:lvl7pPr>
      <a:lvl8pPr marL="6095733" indent="-406382" algn="l" defTabSz="1625529" rtl="0" eaLnBrk="1" latinLnBrk="0" hangingPunct="1">
        <a:lnSpc>
          <a:spcPct val="90000"/>
        </a:lnSpc>
        <a:spcBef>
          <a:spcPts val="889"/>
        </a:spcBef>
        <a:buFont typeface="Arial" panose="020B0604020202020204" pitchFamily="34" charset="0"/>
        <a:buChar char="•"/>
        <a:defRPr sz="3200" kern="1200">
          <a:solidFill>
            <a:schemeClr val="tx1"/>
          </a:solidFill>
          <a:latin typeface="+mn-lt"/>
          <a:ea typeface="+mn-ea"/>
          <a:cs typeface="+mn-cs"/>
        </a:defRPr>
      </a:lvl8pPr>
      <a:lvl9pPr marL="6908498" indent="-406382" algn="l" defTabSz="1625529" rtl="0" eaLnBrk="1" latinLnBrk="0" hangingPunct="1">
        <a:lnSpc>
          <a:spcPct val="90000"/>
        </a:lnSpc>
        <a:spcBef>
          <a:spcPts val="889"/>
        </a:spcBef>
        <a:buFont typeface="Arial" panose="020B0604020202020204" pitchFamily="34" charset="0"/>
        <a:buChar char="•"/>
        <a:defRPr sz="3200" kern="1200">
          <a:solidFill>
            <a:schemeClr val="tx1"/>
          </a:solidFill>
          <a:latin typeface="+mn-lt"/>
          <a:ea typeface="+mn-ea"/>
          <a:cs typeface="+mn-cs"/>
        </a:defRPr>
      </a:lvl9pPr>
    </p:bodyStyle>
    <p:otherStyle>
      <a:defPPr>
        <a:defRPr lang="en-US"/>
      </a:defPPr>
      <a:lvl1pPr marL="0" algn="l" defTabSz="1625529" rtl="0" eaLnBrk="1" latinLnBrk="0" hangingPunct="1">
        <a:defRPr sz="3200" kern="1200">
          <a:solidFill>
            <a:schemeClr val="tx1"/>
          </a:solidFill>
          <a:latin typeface="+mn-lt"/>
          <a:ea typeface="+mn-ea"/>
          <a:cs typeface="+mn-cs"/>
        </a:defRPr>
      </a:lvl1pPr>
      <a:lvl2pPr marL="812764" algn="l" defTabSz="1625529" rtl="0" eaLnBrk="1" latinLnBrk="0" hangingPunct="1">
        <a:defRPr sz="3200" kern="1200">
          <a:solidFill>
            <a:schemeClr val="tx1"/>
          </a:solidFill>
          <a:latin typeface="+mn-lt"/>
          <a:ea typeface="+mn-ea"/>
          <a:cs typeface="+mn-cs"/>
        </a:defRPr>
      </a:lvl2pPr>
      <a:lvl3pPr marL="1625529" algn="l" defTabSz="1625529" rtl="0" eaLnBrk="1" latinLnBrk="0" hangingPunct="1">
        <a:defRPr sz="3200" kern="1200">
          <a:solidFill>
            <a:schemeClr val="tx1"/>
          </a:solidFill>
          <a:latin typeface="+mn-lt"/>
          <a:ea typeface="+mn-ea"/>
          <a:cs typeface="+mn-cs"/>
        </a:defRPr>
      </a:lvl3pPr>
      <a:lvl4pPr marL="2438293" algn="l" defTabSz="1625529" rtl="0" eaLnBrk="1" latinLnBrk="0" hangingPunct="1">
        <a:defRPr sz="3200" kern="1200">
          <a:solidFill>
            <a:schemeClr val="tx1"/>
          </a:solidFill>
          <a:latin typeface="+mn-lt"/>
          <a:ea typeface="+mn-ea"/>
          <a:cs typeface="+mn-cs"/>
        </a:defRPr>
      </a:lvl4pPr>
      <a:lvl5pPr marL="3251058" algn="l" defTabSz="1625529" rtl="0" eaLnBrk="1" latinLnBrk="0" hangingPunct="1">
        <a:defRPr sz="3200" kern="1200">
          <a:solidFill>
            <a:schemeClr val="tx1"/>
          </a:solidFill>
          <a:latin typeface="+mn-lt"/>
          <a:ea typeface="+mn-ea"/>
          <a:cs typeface="+mn-cs"/>
        </a:defRPr>
      </a:lvl5pPr>
      <a:lvl6pPr marL="4063822" algn="l" defTabSz="1625529" rtl="0" eaLnBrk="1" latinLnBrk="0" hangingPunct="1">
        <a:defRPr sz="3200" kern="1200">
          <a:solidFill>
            <a:schemeClr val="tx1"/>
          </a:solidFill>
          <a:latin typeface="+mn-lt"/>
          <a:ea typeface="+mn-ea"/>
          <a:cs typeface="+mn-cs"/>
        </a:defRPr>
      </a:lvl6pPr>
      <a:lvl7pPr marL="4876587" algn="l" defTabSz="1625529" rtl="0" eaLnBrk="1" latinLnBrk="0" hangingPunct="1">
        <a:defRPr sz="3200" kern="1200">
          <a:solidFill>
            <a:schemeClr val="tx1"/>
          </a:solidFill>
          <a:latin typeface="+mn-lt"/>
          <a:ea typeface="+mn-ea"/>
          <a:cs typeface="+mn-cs"/>
        </a:defRPr>
      </a:lvl7pPr>
      <a:lvl8pPr marL="5689351" algn="l" defTabSz="1625529" rtl="0" eaLnBrk="1" latinLnBrk="0" hangingPunct="1">
        <a:defRPr sz="3200" kern="1200">
          <a:solidFill>
            <a:schemeClr val="tx1"/>
          </a:solidFill>
          <a:latin typeface="+mn-lt"/>
          <a:ea typeface="+mn-ea"/>
          <a:cs typeface="+mn-cs"/>
        </a:defRPr>
      </a:lvl8pPr>
      <a:lvl9pPr marL="6502116" algn="l" defTabSz="1625529" rtl="0" eaLnBrk="1" latinLnBrk="0" hangingPunct="1">
        <a:defRPr sz="3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2060609" y="4136059"/>
            <a:ext cx="1943862" cy="1673345"/>
          </a:xfrm>
          <a:prstGeom prst="roundRect">
            <a:avLst>
              <a:gd name="adj" fmla="val 24094"/>
            </a:avLst>
          </a:prstGeom>
          <a:ln>
            <a:solidFill>
              <a:schemeClr val="bg1"/>
            </a:solid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162560" tIns="81280" rIns="162560" bIns="81280" numCol="1" spcCol="0" rtlCol="0" fromWordArt="0" anchor="ctr" anchorCtr="0" forceAA="0" compatLnSpc="1">
            <a:prstTxWarp prst="textNoShape">
              <a:avLst/>
            </a:prstTxWarp>
            <a:noAutofit/>
          </a:bodyPr>
          <a:lstStyle/>
          <a:p>
            <a:pPr lvl="0"/>
            <a:endParaRPr lang="en-GB" sz="1400" dirty="0"/>
          </a:p>
        </p:txBody>
      </p:sp>
      <p:sp>
        <p:nvSpPr>
          <p:cNvPr id="5" name="Rounded Rectangle 4"/>
          <p:cNvSpPr/>
          <p:nvPr/>
        </p:nvSpPr>
        <p:spPr>
          <a:xfrm>
            <a:off x="2349215" y="426193"/>
            <a:ext cx="18733017" cy="138645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500" dirty="0" smtClean="0"/>
              <a:t>Cave art</a:t>
            </a:r>
            <a:endParaRPr lang="en-GB" sz="3500" dirty="0"/>
          </a:p>
        </p:txBody>
      </p:sp>
      <p:sp>
        <p:nvSpPr>
          <p:cNvPr id="6" name="Rectangle 5"/>
          <p:cNvSpPr/>
          <p:nvPr/>
        </p:nvSpPr>
        <p:spPr>
          <a:xfrm>
            <a:off x="19098507" y="901368"/>
            <a:ext cx="1605030" cy="4360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t>Art and Design</a:t>
            </a:r>
            <a:r>
              <a:rPr lang="en-GB" sz="1400" dirty="0" smtClean="0"/>
              <a:t> </a:t>
            </a:r>
            <a:endParaRPr lang="en-GB" sz="1400" dirty="0"/>
          </a:p>
          <a:p>
            <a:pPr algn="ctr"/>
            <a:r>
              <a:rPr lang="en-GB" sz="1400" dirty="0"/>
              <a:t>Year </a:t>
            </a:r>
            <a:r>
              <a:rPr lang="en-GB" sz="1400" dirty="0" smtClean="0"/>
              <a:t>3/4</a:t>
            </a:r>
            <a:endParaRPr lang="en-GB" sz="1400" dirty="0"/>
          </a:p>
          <a:p>
            <a:pPr algn="ctr"/>
            <a:r>
              <a:rPr lang="en-GB" sz="1400" dirty="0"/>
              <a:t>Autumn </a:t>
            </a:r>
            <a:r>
              <a:rPr lang="en-GB" sz="1400" dirty="0"/>
              <a:t>1</a:t>
            </a:r>
            <a:endParaRPr lang="en-GB" sz="1400" dirty="0"/>
          </a:p>
          <a:p>
            <a:pPr algn="ctr"/>
            <a:r>
              <a:rPr lang="en-GB" sz="1400" dirty="0"/>
              <a:t>Cycle </a:t>
            </a:r>
            <a:r>
              <a:rPr lang="en-GB" sz="1400" dirty="0" smtClean="0"/>
              <a:t>B</a:t>
            </a:r>
            <a:endParaRPr lang="en-GB" sz="1400" dirty="0"/>
          </a:p>
        </p:txBody>
      </p:sp>
      <p:sp>
        <p:nvSpPr>
          <p:cNvPr id="9" name="Rounded Rectangle 8"/>
          <p:cNvSpPr/>
          <p:nvPr/>
        </p:nvSpPr>
        <p:spPr>
          <a:xfrm>
            <a:off x="2349216" y="3031616"/>
            <a:ext cx="7004646" cy="977452"/>
          </a:xfrm>
          <a:prstGeom prst="roundRect">
            <a:avLst>
              <a:gd name="adj" fmla="val 20473"/>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endParaRPr lang="en-GB" sz="1400" b="1" dirty="0" smtClean="0"/>
          </a:p>
          <a:p>
            <a:endParaRPr lang="en-GB" sz="1400" b="1" dirty="0" smtClean="0"/>
          </a:p>
          <a:p>
            <a:endParaRPr lang="en-GB" sz="1400" b="1" dirty="0"/>
          </a:p>
          <a:p>
            <a:r>
              <a:rPr lang="en-GB" sz="1400" b="1" dirty="0" smtClean="0"/>
              <a:t>Overview</a:t>
            </a:r>
          </a:p>
          <a:p>
            <a:endParaRPr lang="en-GB" sz="1400" b="1" dirty="0" smtClean="0"/>
          </a:p>
          <a:p>
            <a:pPr lvl="0"/>
            <a:r>
              <a:rPr lang="en-GB" sz="1400" dirty="0" smtClean="0"/>
              <a:t>During this topic we will be discovering that </a:t>
            </a:r>
            <a:r>
              <a:rPr lang="en-GB" sz="1400" dirty="0" smtClean="0"/>
              <a:t>cave </a:t>
            </a:r>
            <a:r>
              <a:rPr lang="en-GB" sz="1400" dirty="0"/>
              <a:t>paintings are paintings on cave walls and ceilings. These paintings were made in pre-historic times. Most cave paintings date from 10,000 to 20,000 years ago. It is not known why these paintings were made. Most people think they had a function for rituals or as a way of sharing information. Most paintings are in caves that are difficult to access. </a:t>
            </a:r>
            <a:r>
              <a:rPr lang="en-GB" sz="1400" dirty="0" smtClean="0"/>
              <a:t>These </a:t>
            </a:r>
            <a:r>
              <a:rPr lang="en-GB" sz="1400" dirty="0"/>
              <a:t>caves usually do not show signs that people lived there all year round. </a:t>
            </a:r>
            <a:endParaRPr lang="en-GB" sz="1400" dirty="0" smtClean="0"/>
          </a:p>
          <a:p>
            <a:pPr lvl="0"/>
            <a:endParaRPr lang="en-GB" sz="1400" dirty="0"/>
          </a:p>
          <a:p>
            <a:pPr lvl="0"/>
            <a:r>
              <a:rPr lang="en-GB" sz="1400" dirty="0" smtClean="0"/>
              <a:t>Today</a:t>
            </a:r>
            <a:r>
              <a:rPr lang="en-GB" sz="1400" dirty="0"/>
              <a:t>, there are about 350 caves known to have paintings in them. Many are in France and Spain. The best known are the caves of Altamira (Spain), Lascaux (France) or Creswell Crags (England). Sometimes, paintings were also done on cliff faces, however due to erosion fewer of these paintings have survived. An example of rock painting on cliff faces can be found at </a:t>
            </a:r>
            <a:r>
              <a:rPr lang="en-GB" sz="1400" dirty="0" err="1"/>
              <a:t>Astuvansalmi</a:t>
            </a:r>
            <a:r>
              <a:rPr lang="en-GB" sz="1400" dirty="0"/>
              <a:t> (Finland). Most often animals or hunting scenes were painted, although sometimes hands were painted too. The paintings were drawn with red and yellow ochre, hematite, manganese oxide and </a:t>
            </a:r>
            <a:r>
              <a:rPr lang="en-GB" sz="1400" dirty="0" smtClean="0"/>
              <a:t>charcoal.</a:t>
            </a:r>
            <a:endParaRPr lang="en-GB" sz="1400" dirty="0"/>
          </a:p>
          <a:p>
            <a:pPr lvl="0"/>
            <a:endParaRPr lang="en-GB" sz="1400" dirty="0"/>
          </a:p>
        </p:txBody>
      </p:sp>
      <p:sp>
        <p:nvSpPr>
          <p:cNvPr id="12" name="Rectangle 11"/>
          <p:cNvSpPr/>
          <p:nvPr/>
        </p:nvSpPr>
        <p:spPr>
          <a:xfrm>
            <a:off x="2349216" y="5772643"/>
            <a:ext cx="3931663" cy="422579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1400"/>
          </a:p>
        </p:txBody>
      </p:sp>
      <p:sp>
        <p:nvSpPr>
          <p:cNvPr id="14" name="Rectangle 13"/>
          <p:cNvSpPr/>
          <p:nvPr/>
        </p:nvSpPr>
        <p:spPr>
          <a:xfrm>
            <a:off x="2349216" y="1958018"/>
            <a:ext cx="7004646" cy="356064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1400"/>
          </a:p>
        </p:txBody>
      </p:sp>
      <p:sp>
        <p:nvSpPr>
          <p:cNvPr id="15" name="Rectangle 14"/>
          <p:cNvSpPr/>
          <p:nvPr/>
        </p:nvSpPr>
        <p:spPr>
          <a:xfrm>
            <a:off x="2342611" y="10125818"/>
            <a:ext cx="4066574" cy="1427832"/>
          </a:xfrm>
          <a:prstGeom prst="rect">
            <a:avLst/>
          </a:prstGeom>
          <a:ln>
            <a:solidFill>
              <a:srgbClr val="00B0F0"/>
            </a:solidFill>
          </a:ln>
        </p:spPr>
        <p:style>
          <a:lnRef idx="2">
            <a:schemeClr val="dk1"/>
          </a:lnRef>
          <a:fillRef idx="1">
            <a:schemeClr val="lt1"/>
          </a:fillRef>
          <a:effectRef idx="0">
            <a:schemeClr val="dk1"/>
          </a:effectRef>
          <a:fontRef idx="minor">
            <a:schemeClr val="dk1"/>
          </a:fontRef>
        </p:style>
        <p:txBody>
          <a:bodyPr rtlCol="0" anchor="ctr"/>
          <a:lstStyle/>
          <a:p>
            <a:pPr algn="ctr"/>
            <a:r>
              <a:rPr lang="en-GB" sz="1400" b="1" dirty="0" smtClean="0"/>
              <a:t>Cross Curricular links</a:t>
            </a:r>
          </a:p>
          <a:p>
            <a:r>
              <a:rPr lang="en-GB" sz="1400" b="1" i="1" dirty="0" smtClean="0"/>
              <a:t>History </a:t>
            </a:r>
          </a:p>
          <a:p>
            <a:pPr marL="285750" indent="-285750">
              <a:buFont typeface="Arial" panose="020B0604020202020204" pitchFamily="34" charset="0"/>
              <a:buChar char="•"/>
            </a:pPr>
            <a:r>
              <a:rPr lang="en-GB" sz="1400" dirty="0" smtClean="0"/>
              <a:t>Changes </a:t>
            </a:r>
            <a:r>
              <a:rPr lang="en-GB" sz="1400" dirty="0"/>
              <a:t>in Britain from the Stone Age to the Iron Age</a:t>
            </a:r>
            <a:endParaRPr lang="en-GB" sz="1400" b="1" dirty="0" smtClean="0"/>
          </a:p>
          <a:p>
            <a:pPr marL="285750" indent="-285750">
              <a:buFont typeface="Arial" panose="020B0604020202020204" pitchFamily="34" charset="0"/>
              <a:buChar char="•"/>
            </a:pPr>
            <a:endParaRPr lang="en-GB" sz="1400" dirty="0" smtClean="0"/>
          </a:p>
          <a:p>
            <a:endParaRPr lang="en-GB" sz="1400" dirty="0"/>
          </a:p>
        </p:txBody>
      </p:sp>
      <p:sp>
        <p:nvSpPr>
          <p:cNvPr id="18" name="Rectangle 17"/>
          <p:cNvSpPr/>
          <p:nvPr/>
        </p:nvSpPr>
        <p:spPr>
          <a:xfrm>
            <a:off x="17067341" y="6742041"/>
            <a:ext cx="4062333" cy="3383777"/>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GB" sz="1400" b="1" dirty="0" smtClean="0"/>
              <a:t>Knowledge &amp; Understanding </a:t>
            </a:r>
          </a:p>
          <a:p>
            <a:pPr algn="ctr"/>
            <a:endParaRPr lang="en-GB" sz="1400" b="1" dirty="0" smtClean="0"/>
          </a:p>
          <a:p>
            <a:r>
              <a:rPr lang="en-GB" sz="1400" dirty="0" smtClean="0"/>
              <a:t>In this unit, the we will:</a:t>
            </a:r>
          </a:p>
          <a:p>
            <a:endParaRPr lang="en-GB" sz="1400" dirty="0" smtClean="0"/>
          </a:p>
          <a:p>
            <a:pPr marL="285750" indent="-285750">
              <a:buFont typeface="Arial" panose="020B0604020202020204" pitchFamily="34" charset="0"/>
              <a:buChar char="•"/>
            </a:pPr>
            <a:r>
              <a:rPr lang="en-GB" sz="1400" dirty="0" smtClean="0"/>
              <a:t>Develop techniques, including control and use of materials, with creativity, experimentation and an increasing awareness of different kinds of art, craft and design. </a:t>
            </a:r>
          </a:p>
          <a:p>
            <a:pPr marL="285750" indent="-285750">
              <a:buFont typeface="Arial" panose="020B0604020202020204" pitchFamily="34" charset="0"/>
              <a:buChar char="•"/>
            </a:pPr>
            <a:r>
              <a:rPr lang="en-GB" sz="1400" dirty="0" smtClean="0"/>
              <a:t>Improve our mastery of art and design techniques, including painting.</a:t>
            </a:r>
          </a:p>
          <a:p>
            <a:pPr marL="285750" indent="-285750">
              <a:buFont typeface="Arial" panose="020B0604020202020204" pitchFamily="34" charset="0"/>
              <a:buChar char="•"/>
            </a:pPr>
            <a:r>
              <a:rPr lang="en-GB" sz="1400" dirty="0" smtClean="0"/>
              <a:t>We will learn about great artists in history. </a:t>
            </a:r>
          </a:p>
          <a:p>
            <a:pPr marL="285750" indent="-285750">
              <a:buFont typeface="Arial" panose="020B0604020202020204" pitchFamily="34" charset="0"/>
              <a:buChar char="•"/>
            </a:pPr>
            <a:endParaRPr lang="en-GB" sz="1400" dirty="0" smtClean="0"/>
          </a:p>
        </p:txBody>
      </p:sp>
      <p:sp>
        <p:nvSpPr>
          <p:cNvPr id="19" name="Rectangle 18"/>
          <p:cNvSpPr/>
          <p:nvPr/>
        </p:nvSpPr>
        <p:spPr>
          <a:xfrm>
            <a:off x="2540367" y="6063386"/>
            <a:ext cx="3578759" cy="3754874"/>
          </a:xfrm>
          <a:prstGeom prst="rect">
            <a:avLst/>
          </a:prstGeom>
        </p:spPr>
        <p:txBody>
          <a:bodyPr wrap="square">
            <a:spAutoFit/>
          </a:bodyPr>
          <a:lstStyle/>
          <a:p>
            <a:pPr algn="ctr"/>
            <a:r>
              <a:rPr lang="en-GB" sz="1400" b="1" dirty="0" smtClean="0"/>
              <a:t>Topic </a:t>
            </a:r>
            <a:r>
              <a:rPr lang="en-GB" sz="1400" b="1" dirty="0" smtClean="0"/>
              <a:t>vocabulary</a:t>
            </a:r>
          </a:p>
          <a:p>
            <a:pPr algn="ctr"/>
            <a:endParaRPr lang="en-GB" sz="1400" b="1" dirty="0">
              <a:solidFill>
                <a:srgbClr val="00B0F0"/>
              </a:solidFill>
            </a:endParaRPr>
          </a:p>
          <a:p>
            <a:r>
              <a:rPr lang="en-GB" sz="1400" b="1" dirty="0">
                <a:solidFill>
                  <a:srgbClr val="00B0F0"/>
                </a:solidFill>
              </a:rPr>
              <a:t>Pigment </a:t>
            </a:r>
            <a:r>
              <a:rPr lang="en-GB" sz="1400" dirty="0"/>
              <a:t>– a substance used for colouring or painting, especially a dry powder, which when mixed with oil, water, or another medium constitutes a paint or ink. </a:t>
            </a:r>
            <a:endParaRPr lang="en-GB" sz="1400" dirty="0" smtClean="0"/>
          </a:p>
          <a:p>
            <a:r>
              <a:rPr lang="en-GB" sz="1400" b="1" dirty="0" smtClean="0">
                <a:solidFill>
                  <a:srgbClr val="FF0000"/>
                </a:solidFill>
              </a:rPr>
              <a:t>Binder</a:t>
            </a:r>
            <a:r>
              <a:rPr lang="en-GB" sz="1400" dirty="0" smtClean="0"/>
              <a:t> </a:t>
            </a:r>
            <a:r>
              <a:rPr lang="en-GB" sz="1400" dirty="0"/>
              <a:t>– </a:t>
            </a:r>
            <a:r>
              <a:rPr lang="en-GB" sz="1400" dirty="0" smtClean="0"/>
              <a:t> </a:t>
            </a:r>
            <a:r>
              <a:rPr lang="en-GB" sz="1400" dirty="0"/>
              <a:t>refers to substances that hold the particles of pigment together in paint. All paints include a binder of some sort because this is what keeps the pigment in place after the paint dries. </a:t>
            </a:r>
            <a:endParaRPr lang="en-GB" sz="1400" dirty="0" smtClean="0"/>
          </a:p>
          <a:p>
            <a:r>
              <a:rPr lang="en-GB" sz="1400" b="1" dirty="0" smtClean="0">
                <a:solidFill>
                  <a:srgbClr val="9900CC"/>
                </a:solidFill>
              </a:rPr>
              <a:t>Swatch</a:t>
            </a:r>
            <a:r>
              <a:rPr lang="en-GB" sz="1400" dirty="0" smtClean="0"/>
              <a:t> </a:t>
            </a:r>
            <a:r>
              <a:rPr lang="en-GB" sz="1400" dirty="0"/>
              <a:t>– </a:t>
            </a:r>
            <a:r>
              <a:rPr lang="en-GB" sz="1400" dirty="0" smtClean="0"/>
              <a:t>applying a </a:t>
            </a:r>
            <a:r>
              <a:rPr lang="en-GB" sz="1400" dirty="0"/>
              <a:t>sample of paint to a surface to test or demonstrate the colour</a:t>
            </a:r>
            <a:r>
              <a:rPr lang="en-GB" sz="1400" dirty="0" smtClean="0"/>
              <a:t>.</a:t>
            </a:r>
          </a:p>
          <a:p>
            <a:r>
              <a:rPr lang="en-GB" sz="1400" b="1" dirty="0">
                <a:solidFill>
                  <a:srgbClr val="00FF00"/>
                </a:solidFill>
              </a:rPr>
              <a:t>Prehistoric</a:t>
            </a:r>
            <a:r>
              <a:rPr lang="en-GB" sz="1400" dirty="0"/>
              <a:t> </a:t>
            </a:r>
            <a:r>
              <a:rPr lang="en-GB" sz="1400" dirty="0" smtClean="0"/>
              <a:t>-the </a:t>
            </a:r>
            <a:r>
              <a:rPr lang="en-GB" sz="1400" dirty="0"/>
              <a:t>time before recorded history </a:t>
            </a:r>
            <a:r>
              <a:rPr lang="en-GB" sz="1400" b="1" dirty="0" smtClean="0">
                <a:solidFill>
                  <a:srgbClr val="9900CC"/>
                </a:solidFill>
              </a:rPr>
              <a:t>Composition</a:t>
            </a:r>
            <a:r>
              <a:rPr lang="en-GB" sz="1400" b="1" dirty="0" smtClean="0"/>
              <a:t>-</a:t>
            </a:r>
            <a:r>
              <a:rPr lang="en-GB" sz="1400" dirty="0" smtClean="0"/>
              <a:t> </a:t>
            </a:r>
            <a:r>
              <a:rPr lang="en-GB" sz="1400" dirty="0"/>
              <a:t>‘Putting together’. The placement of things in a piece </a:t>
            </a:r>
            <a:r>
              <a:rPr lang="en-GB" sz="1400" dirty="0" smtClean="0"/>
              <a:t>of art.</a:t>
            </a:r>
          </a:p>
          <a:p>
            <a:r>
              <a:rPr lang="en-GB" sz="1400" b="1" dirty="0" smtClean="0">
                <a:solidFill>
                  <a:srgbClr val="FF3399"/>
                </a:solidFill>
              </a:rPr>
              <a:t>Cave art</a:t>
            </a:r>
            <a:r>
              <a:rPr lang="en-GB" sz="1400" b="1" dirty="0" smtClean="0"/>
              <a:t> - </a:t>
            </a:r>
            <a:r>
              <a:rPr lang="en-GB" sz="1400" dirty="0" smtClean="0"/>
              <a:t>art </a:t>
            </a:r>
            <a:r>
              <a:rPr lang="en-GB" sz="1400" dirty="0"/>
              <a:t>painted on the walls of </a:t>
            </a:r>
            <a:r>
              <a:rPr lang="en-GB" sz="1400" dirty="0" smtClean="0"/>
              <a:t>caves.</a:t>
            </a:r>
            <a:endParaRPr lang="en-GB" sz="1400" dirty="0" smtClean="0"/>
          </a:p>
        </p:txBody>
      </p:sp>
      <p:sp>
        <p:nvSpPr>
          <p:cNvPr id="35" name="Rectangle 34"/>
          <p:cNvSpPr/>
          <p:nvPr/>
        </p:nvSpPr>
        <p:spPr>
          <a:xfrm>
            <a:off x="7081526" y="5809404"/>
            <a:ext cx="3951235" cy="3589429"/>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pic>
        <p:nvPicPr>
          <p:cNvPr id="36" name="Picture 35"/>
          <p:cNvPicPr>
            <a:picLocks noChangeAspect="1"/>
          </p:cNvPicPr>
          <p:nvPr/>
        </p:nvPicPr>
        <p:blipFill>
          <a:blip r:embed="rId3"/>
          <a:stretch>
            <a:fillRect/>
          </a:stretch>
        </p:blipFill>
        <p:spPr>
          <a:xfrm>
            <a:off x="7450152" y="5889432"/>
            <a:ext cx="3312827" cy="3344509"/>
          </a:xfrm>
          <a:prstGeom prst="rect">
            <a:avLst/>
          </a:prstGeom>
        </p:spPr>
      </p:pic>
      <p:pic>
        <p:nvPicPr>
          <p:cNvPr id="37" name="Picture 36"/>
          <p:cNvPicPr>
            <a:picLocks noChangeAspect="1"/>
          </p:cNvPicPr>
          <p:nvPr/>
        </p:nvPicPr>
        <p:blipFill>
          <a:blip r:embed="rId4"/>
          <a:stretch>
            <a:fillRect/>
          </a:stretch>
        </p:blipFill>
        <p:spPr>
          <a:xfrm>
            <a:off x="9813966" y="1921471"/>
            <a:ext cx="6705600" cy="3814596"/>
          </a:xfrm>
          <a:prstGeom prst="rect">
            <a:avLst/>
          </a:prstGeom>
        </p:spPr>
      </p:pic>
      <p:pic>
        <p:nvPicPr>
          <p:cNvPr id="38" name="Picture 37"/>
          <p:cNvPicPr>
            <a:picLocks noChangeAspect="1"/>
          </p:cNvPicPr>
          <p:nvPr/>
        </p:nvPicPr>
        <p:blipFill>
          <a:blip r:embed="rId5"/>
          <a:stretch>
            <a:fillRect/>
          </a:stretch>
        </p:blipFill>
        <p:spPr>
          <a:xfrm>
            <a:off x="11239161" y="8780272"/>
            <a:ext cx="5347372" cy="3157363"/>
          </a:xfrm>
          <a:prstGeom prst="rect">
            <a:avLst/>
          </a:prstGeom>
        </p:spPr>
      </p:pic>
      <p:sp>
        <p:nvSpPr>
          <p:cNvPr id="39" name="Cloud 38"/>
          <p:cNvSpPr/>
          <p:nvPr/>
        </p:nvSpPr>
        <p:spPr>
          <a:xfrm>
            <a:off x="11131605" y="5770984"/>
            <a:ext cx="5234569" cy="3044205"/>
          </a:xfrm>
          <a:prstGeom prst="cloud">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GB" dirty="0" smtClean="0"/>
              <a:t>Did you know that natural materials can be used to create different colours? </a:t>
            </a:r>
          </a:p>
          <a:p>
            <a:pPr algn="ctr"/>
            <a:r>
              <a:rPr lang="en-GB" dirty="0" smtClean="0"/>
              <a:t>Which colours do you think are hardest to achieve?</a:t>
            </a:r>
          </a:p>
          <a:p>
            <a:pPr algn="ctr"/>
            <a:r>
              <a:rPr lang="en-GB" dirty="0" smtClean="0"/>
              <a:t> Which colours would be the most suitable for your stone age art?</a:t>
            </a:r>
            <a:endParaRPr lang="en-GB" dirty="0"/>
          </a:p>
        </p:txBody>
      </p:sp>
      <p:sp>
        <p:nvSpPr>
          <p:cNvPr id="42" name="Rectangle 41"/>
          <p:cNvSpPr/>
          <p:nvPr/>
        </p:nvSpPr>
        <p:spPr>
          <a:xfrm>
            <a:off x="17067341" y="2385711"/>
            <a:ext cx="4062334" cy="3783263"/>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pic>
        <p:nvPicPr>
          <p:cNvPr id="43" name="Picture 42"/>
          <p:cNvPicPr>
            <a:picLocks noChangeAspect="1"/>
          </p:cNvPicPr>
          <p:nvPr/>
        </p:nvPicPr>
        <p:blipFill>
          <a:blip r:embed="rId6"/>
          <a:stretch>
            <a:fillRect/>
          </a:stretch>
        </p:blipFill>
        <p:spPr>
          <a:xfrm>
            <a:off x="17281758" y="2477117"/>
            <a:ext cx="3800475" cy="3600450"/>
          </a:xfrm>
          <a:prstGeom prst="rect">
            <a:avLst/>
          </a:prstGeom>
        </p:spPr>
      </p:pic>
    </p:spTree>
    <p:extLst>
      <p:ext uri="{BB962C8B-B14F-4D97-AF65-F5344CB8AC3E}">
        <p14:creationId xmlns:p14="http://schemas.microsoft.com/office/powerpoint/2010/main" val="415549218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1918</TotalTime>
  <Words>449</Words>
  <Application>Microsoft Office PowerPoint</Application>
  <PresentationFormat>Custom</PresentationFormat>
  <Paragraphs>34</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SchoolTST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123</dc:creator>
  <cp:lastModifiedBy>123</cp:lastModifiedBy>
  <cp:revision>80</cp:revision>
  <dcterms:created xsi:type="dcterms:W3CDTF">2022-06-14T12:48:28Z</dcterms:created>
  <dcterms:modified xsi:type="dcterms:W3CDTF">2022-06-21T12:25:56Z</dcterms:modified>
</cp:coreProperties>
</file>