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606" autoAdjust="0"/>
  </p:normalViewPr>
  <p:slideViewPr>
    <p:cSldViewPr snapToGrid="0">
      <p:cViewPr>
        <p:scale>
          <a:sx n="57" d="100"/>
          <a:sy n="57" d="100"/>
        </p:scale>
        <p:origin x="42" y="-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84CF-58F9-4512-881E-845DD89AC821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4C9C-1CAD-4F56-86CD-382793FE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4C9C-1CAD-4F56-86CD-382793FE3D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0609" y="4182664"/>
            <a:ext cx="1943862" cy="1673345"/>
          </a:xfrm>
          <a:prstGeom prst="roundRect">
            <a:avLst>
              <a:gd name="adj" fmla="val 24094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sz="1400" b="1" dirty="0" smtClean="0"/>
              <a:t>Investigation </a:t>
            </a:r>
          </a:p>
          <a:p>
            <a:pPr lvl="0"/>
            <a:endParaRPr lang="en-GB" sz="1400" dirty="0"/>
          </a:p>
          <a:p>
            <a:pPr lvl="0"/>
            <a:r>
              <a:rPr lang="en-GB" sz="1400" dirty="0" smtClean="0"/>
              <a:t>As part of our investigation we are </a:t>
            </a:r>
            <a:r>
              <a:rPr lang="en-GB" sz="1400" dirty="0" smtClean="0"/>
              <a:t>going to</a:t>
            </a: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785906" y="381655"/>
            <a:ext cx="12104915" cy="784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Animals including humans</a:t>
            </a:r>
            <a:endParaRPr lang="en-GB" sz="3400" dirty="0"/>
          </a:p>
        </p:txBody>
      </p:sp>
      <p:sp>
        <p:nvSpPr>
          <p:cNvPr id="6" name="Rectangle 5"/>
          <p:cNvSpPr/>
          <p:nvPr/>
        </p:nvSpPr>
        <p:spPr>
          <a:xfrm>
            <a:off x="14592008" y="555649"/>
            <a:ext cx="1058807" cy="436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Science </a:t>
            </a:r>
          </a:p>
          <a:p>
            <a:pPr algn="ctr"/>
            <a:r>
              <a:rPr lang="en-GB" sz="1000" dirty="0"/>
              <a:t>Year </a:t>
            </a:r>
            <a:r>
              <a:rPr lang="en-GB" sz="1000" dirty="0" smtClean="0"/>
              <a:t>1/2</a:t>
            </a:r>
            <a:endParaRPr lang="en-GB" sz="1000" dirty="0"/>
          </a:p>
          <a:p>
            <a:pPr algn="ctr"/>
            <a:r>
              <a:rPr lang="en-GB" sz="1000" dirty="0"/>
              <a:t>Autumn 1</a:t>
            </a:r>
          </a:p>
          <a:p>
            <a:pPr algn="ctr"/>
            <a:r>
              <a:rPr lang="en-GB" sz="1000" dirty="0"/>
              <a:t>Cycle </a:t>
            </a:r>
            <a:r>
              <a:rPr lang="en-GB" sz="1000" dirty="0" smtClean="0"/>
              <a:t>B</a:t>
            </a:r>
            <a:endParaRPr lang="en-GB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8027046" y="1280332"/>
            <a:ext cx="5591908" cy="114651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2118509" y="2012618"/>
            <a:ext cx="4498577" cy="883765"/>
          </a:xfrm>
          <a:prstGeom prst="roundRect">
            <a:avLst>
              <a:gd name="adj" fmla="val 20473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 smtClean="0"/>
              <a:t>Overview</a:t>
            </a:r>
          </a:p>
          <a:p>
            <a:pPr lvl="0"/>
            <a:r>
              <a:rPr lang="en-GB" sz="1600" dirty="0" smtClean="0"/>
              <a:t>In this topic we wi</a:t>
            </a:r>
            <a:r>
              <a:rPr lang="en-GB" sz="1600" dirty="0" smtClean="0"/>
              <a:t>ll be discovering what a food </a:t>
            </a:r>
            <a:r>
              <a:rPr lang="en-GB" sz="1600" dirty="0"/>
              <a:t>supply </a:t>
            </a:r>
            <a:r>
              <a:rPr lang="en-GB" sz="1600" dirty="0" smtClean="0"/>
              <a:t>chain is. We are going to be learning about human nutrition and exercise. We are also going to be learning about life cycles. </a:t>
            </a:r>
            <a:endParaRPr lang="en-GB" sz="1600" dirty="0"/>
          </a:p>
          <a:p>
            <a:pPr lvl="0"/>
            <a:endParaRPr lang="en-GB" sz="1600" dirty="0" smtClean="0"/>
          </a:p>
          <a:p>
            <a:pPr lvl="0"/>
            <a:endParaRPr lang="en-GB" sz="1200" dirty="0"/>
          </a:p>
          <a:p>
            <a:pPr lvl="0"/>
            <a:endParaRPr lang="en-GB" sz="1200" dirty="0" smtClean="0"/>
          </a:p>
          <a:p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2060609" y="6703370"/>
            <a:ext cx="5285155" cy="449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80196" y="3677518"/>
            <a:ext cx="2557120" cy="2765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80196" y="1352524"/>
            <a:ext cx="5242262" cy="209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618954" y="2012618"/>
            <a:ext cx="4170752" cy="403938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 smtClean="0"/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r>
              <a:rPr lang="en-GB" sz="1600" b="1" dirty="0" smtClean="0"/>
              <a:t>Key Questions</a:t>
            </a:r>
          </a:p>
          <a:p>
            <a:pPr algn="ctr"/>
            <a:endParaRPr lang="en-GB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What do animals need to survive?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Can you describe how humans grow into adults?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How do animals get their food?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Can you describe life cycle of a …?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4892849" y="3718770"/>
            <a:ext cx="2452915" cy="2714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Scientific </a:t>
            </a:r>
            <a:r>
              <a:rPr lang="en-GB" sz="1400" b="1" dirty="0" smtClean="0"/>
              <a:t>enquiry</a:t>
            </a:r>
          </a:p>
          <a:p>
            <a:pPr algn="ctr"/>
            <a:r>
              <a:rPr lang="en-GB" sz="1400" b="1" dirty="0" smtClean="0"/>
              <a:t>In this topic we will:</a:t>
            </a:r>
          </a:p>
          <a:p>
            <a:pPr algn="ctr"/>
            <a:endParaRPr lang="en-GB" sz="1400" b="1" dirty="0" smtClean="0"/>
          </a:p>
          <a:p>
            <a:pPr algn="ctr"/>
            <a:endParaRPr lang="en-GB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</a:t>
            </a:r>
            <a:r>
              <a:rPr lang="en-GB" sz="1400" dirty="0" smtClean="0"/>
              <a:t>se </a:t>
            </a:r>
            <a:r>
              <a:rPr lang="en-GB" sz="1400" dirty="0"/>
              <a:t>observations to answer questions. </a:t>
            </a:r>
            <a:endParaRPr lang="en-GB" sz="1400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Identify, group </a:t>
            </a:r>
            <a:r>
              <a:rPr lang="en-GB" sz="1400" dirty="0"/>
              <a:t>and </a:t>
            </a:r>
            <a:r>
              <a:rPr lang="en-GB" sz="1400" dirty="0" smtClean="0"/>
              <a:t>classify.</a:t>
            </a:r>
          </a:p>
          <a:p>
            <a:endParaRPr lang="en-GB" sz="1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13618954" y="6869585"/>
            <a:ext cx="4170752" cy="416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Knowledge &amp; Understanding </a:t>
            </a:r>
            <a:endParaRPr lang="en-GB" sz="1600" b="1" dirty="0" smtClean="0"/>
          </a:p>
          <a:p>
            <a:pPr algn="ctr"/>
            <a:endParaRPr lang="en-GB" sz="1600" b="1" dirty="0" smtClean="0"/>
          </a:p>
          <a:p>
            <a:r>
              <a:rPr lang="en-GB" sz="1600" dirty="0" smtClean="0"/>
              <a:t>In </a:t>
            </a:r>
            <a:r>
              <a:rPr lang="en-GB" sz="1600" dirty="0"/>
              <a:t>this unit, </a:t>
            </a:r>
            <a:r>
              <a:rPr lang="en-GB" sz="1600" dirty="0" smtClean="0"/>
              <a:t>we </a:t>
            </a:r>
            <a:r>
              <a:rPr lang="en-GB" sz="1600" dirty="0" smtClean="0"/>
              <a:t>will</a:t>
            </a:r>
            <a:r>
              <a:rPr lang="en-GB" sz="1600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</a:t>
            </a:r>
            <a:r>
              <a:rPr lang="en-GB" dirty="0" smtClean="0"/>
              <a:t>otice </a:t>
            </a:r>
            <a:r>
              <a:rPr lang="en-GB" dirty="0"/>
              <a:t>that animals, including humans, have offspring which grow into </a:t>
            </a:r>
            <a:r>
              <a:rPr lang="en-GB" dirty="0" smtClean="0"/>
              <a:t>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ind </a:t>
            </a:r>
            <a:r>
              <a:rPr lang="en-GB" dirty="0"/>
              <a:t>out about and describe the basic needs of animals, including humans, for survival (water, food and </a:t>
            </a:r>
            <a:r>
              <a:rPr lang="en-GB" dirty="0" smtClean="0"/>
              <a:t>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Describe </a:t>
            </a:r>
            <a:r>
              <a:rPr lang="en-GB" dirty="0"/>
              <a:t>the importance for humans of exercise, eating the right amounts of different types of food, and hygiene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endParaRPr lang="en-GB" sz="16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173341" y="6756209"/>
            <a:ext cx="51724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Topic </a:t>
            </a:r>
            <a:r>
              <a:rPr lang="en-GB" b="1" dirty="0" smtClean="0"/>
              <a:t>vocabulary</a:t>
            </a:r>
          </a:p>
          <a:p>
            <a:pPr algn="ctr"/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Pet</a:t>
            </a:r>
            <a:r>
              <a:rPr lang="en-GB" dirty="0" smtClean="0"/>
              <a:t>- a </a:t>
            </a:r>
            <a:r>
              <a:rPr lang="en-GB" dirty="0"/>
              <a:t>tamed animal that is kept as a companion and looked after by its </a:t>
            </a:r>
            <a:r>
              <a:rPr lang="en-GB" dirty="0" smtClean="0"/>
              <a:t>owner. </a:t>
            </a:r>
            <a:endParaRPr lang="en-GB" dirty="0"/>
          </a:p>
          <a:p>
            <a:r>
              <a:rPr lang="en-GB" b="1" dirty="0" smtClean="0">
                <a:solidFill>
                  <a:schemeClr val="accent5"/>
                </a:solidFill>
              </a:rPr>
              <a:t>Mammal</a:t>
            </a:r>
            <a:r>
              <a:rPr lang="en-GB" dirty="0" smtClean="0"/>
              <a:t> -any </a:t>
            </a:r>
            <a:r>
              <a:rPr lang="en-GB" dirty="0"/>
              <a:t>animal where the female produces milk to feed her babies. </a:t>
            </a:r>
            <a:endParaRPr lang="en-GB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Offspring</a:t>
            </a:r>
            <a:r>
              <a:rPr lang="en-GB" dirty="0" smtClean="0"/>
              <a:t> -children </a:t>
            </a:r>
            <a:r>
              <a:rPr lang="en-GB" dirty="0"/>
              <a:t>or young from a parent. </a:t>
            </a:r>
            <a:endParaRPr lang="en-GB" dirty="0" smtClean="0"/>
          </a:p>
          <a:p>
            <a:r>
              <a:rPr lang="en-GB" b="1" dirty="0" smtClean="0">
                <a:solidFill>
                  <a:srgbClr val="FFC000"/>
                </a:solidFill>
              </a:rPr>
              <a:t>Care - </a:t>
            </a:r>
            <a:r>
              <a:rPr lang="en-GB" dirty="0" smtClean="0"/>
              <a:t>to </a:t>
            </a:r>
            <a:r>
              <a:rPr lang="en-GB" dirty="0"/>
              <a:t>look after something or someone. </a:t>
            </a:r>
            <a:endParaRPr lang="en-GB" dirty="0" smtClean="0"/>
          </a:p>
          <a:p>
            <a:r>
              <a:rPr lang="en-GB" b="1" dirty="0" smtClean="0">
                <a:solidFill>
                  <a:srgbClr val="7030A0"/>
                </a:solidFill>
              </a:rPr>
              <a:t>Bird- </a:t>
            </a:r>
            <a:r>
              <a:rPr lang="en-GB" dirty="0" smtClean="0"/>
              <a:t> </a:t>
            </a:r>
            <a:r>
              <a:rPr lang="en-GB" dirty="0"/>
              <a:t>creature with wings and feathers that is able to fly. </a:t>
            </a: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Fish- </a:t>
            </a:r>
            <a:r>
              <a:rPr lang="en-GB" dirty="0" smtClean="0"/>
              <a:t>a cold-blooded </a:t>
            </a:r>
            <a:r>
              <a:rPr lang="en-GB" dirty="0"/>
              <a:t>animal that lives in water. </a:t>
            </a:r>
            <a:r>
              <a:rPr lang="en-GB" b="1" dirty="0" smtClean="0">
                <a:solidFill>
                  <a:srgbClr val="00B0F0"/>
                </a:solidFill>
              </a:rPr>
              <a:t>Reptile- </a:t>
            </a:r>
            <a:r>
              <a:rPr lang="en-GB" dirty="0" smtClean="0"/>
              <a:t>a  </a:t>
            </a:r>
            <a:r>
              <a:rPr lang="en-GB" dirty="0"/>
              <a:t>cold-blooded animal such as a lizard.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Amphibian</a:t>
            </a:r>
            <a:r>
              <a:rPr lang="en-GB" dirty="0" smtClean="0"/>
              <a:t> an </a:t>
            </a:r>
            <a:r>
              <a:rPr lang="en-GB" dirty="0"/>
              <a:t>animal that can live in water and on land. </a:t>
            </a:r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332" y="1352524"/>
            <a:ext cx="5249332" cy="48327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7046" y="6703370"/>
            <a:ext cx="4842287" cy="444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271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SchoolTST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47</cp:revision>
  <dcterms:created xsi:type="dcterms:W3CDTF">2022-06-14T12:48:28Z</dcterms:created>
  <dcterms:modified xsi:type="dcterms:W3CDTF">2022-06-17T18:05:22Z</dcterms:modified>
</cp:coreProperties>
</file>