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CCCC"/>
    <a:srgbClr val="BF5150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72" d="100"/>
          <a:sy n="72" d="100"/>
        </p:scale>
        <p:origin x="70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9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Down on the farm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Down on the farm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576855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These animals produce  many of the foods we eat.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It is important that we make sure that they have happy lives and have all the things that they need.</a:t>
            </a:r>
          </a:p>
        </p:txBody>
      </p:sp>
      <p:pic>
        <p:nvPicPr>
          <p:cNvPr id="5" name="Picture 12" descr="C:\Users\Jenny\AppData\Local\Microsoft\Windows\Temporary Internet Files\Content.IE5\YD0V4LHM\free range chick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695" y="1363019"/>
            <a:ext cx="2081818" cy="146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C:\Users\Jenny\AppData\Local\Microsoft\Windows\Temporary Internet Files\Content.IE5\X0GN1ZXP\Vet and cows in field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441" y="3036558"/>
            <a:ext cx="2103664" cy="142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C:\Users\Jenny\AppData\Local\Microsoft\Windows\Temporary Internet Files\Content.IE5\ZG7MJ6ZH\MP90022774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089" y="3085256"/>
            <a:ext cx="2073424" cy="137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 descr="C:\Users\Jenny\AppData\Local\Microsoft\Windows\Temporary Internet Files\Content.IE5\9Z5LQKTK\MP90004952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089" y="4635765"/>
            <a:ext cx="2073424" cy="139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442" y="4565803"/>
            <a:ext cx="2103663" cy="146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31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do you think the animals need?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The right type of food and fresh water.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Somewhere comfortable to rest.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To be treated by a vet if they are ill or injured.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57" y="1563798"/>
            <a:ext cx="2336979" cy="46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3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do you think the animals need?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62341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Company of animals of their own kind, space to move around and to be able to do things they like.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Gentle and caring handling and treatment.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Picture 2" descr="C:\Users\Jenny\AppData\Local\Microsoft\Windows\Temporary Internet Files\Content.IE5\9Z5LQKTK\RPY_YORKSHIRE_PIGS_JP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292" y="2571091"/>
            <a:ext cx="4489358" cy="298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995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Finding out about our food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7613218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Sometimes when we buy food, the label tells us more information about the animal welfare standards and how the food was produced.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Can anyone think of any examples? </a:t>
            </a: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8398707" y="4320154"/>
            <a:ext cx="3240088" cy="2087563"/>
            <a:chOff x="395536" y="3965268"/>
            <a:chExt cx="3600400" cy="2488068"/>
          </a:xfrm>
        </p:grpSpPr>
        <p:pic>
          <p:nvPicPr>
            <p:cNvPr id="10" name="Picture 2" descr="C:\Users\Jenny\AppData\Local\Microsoft\Windows\Temporary Internet Files\Content.IE5\ZG7MJ6ZH\TESCO_079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" t="2963" r="5161" b="3911"/>
            <a:stretch>
              <a:fillRect/>
            </a:stretch>
          </p:blipFill>
          <p:spPr bwMode="auto">
            <a:xfrm>
              <a:off x="395536" y="3965268"/>
              <a:ext cx="3600400" cy="2488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2699368" y="4580190"/>
              <a:ext cx="576841" cy="14568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9831574" y="1595507"/>
            <a:ext cx="1799928" cy="2724647"/>
            <a:chOff x="5940152" y="3832009"/>
            <a:chExt cx="2162086" cy="2978875"/>
          </a:xfrm>
        </p:grpSpPr>
        <p:pic>
          <p:nvPicPr>
            <p:cNvPr id="13" name="Picture 5" descr="C:\Users\Jenny\AppData\Local\Microsoft\Windows\Temporary Internet Files\Content.IE5\ZG7MJ6ZH\MOR_01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19" r="24193"/>
            <a:stretch>
              <a:fillRect/>
            </a:stretch>
          </p:blipFill>
          <p:spPr bwMode="auto">
            <a:xfrm>
              <a:off x="5940152" y="3832009"/>
              <a:ext cx="2162086" cy="2978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6515917" y="4652572"/>
              <a:ext cx="506020" cy="1444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0334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Case study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78455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The Red Tractor tells the shopper that the food meets a set of standards.</a:t>
            </a:r>
          </a:p>
          <a:p>
            <a:pPr marL="0" indent="0">
              <a:buNone/>
            </a:pPr>
            <a:r>
              <a:rPr lang="en-GB" sz="2400" dirty="0"/>
              <a:t>There are standards for these foods:</a:t>
            </a:r>
          </a:p>
          <a:p>
            <a:r>
              <a:rPr lang="en-GB" sz="2400" dirty="0"/>
              <a:t>Meat – beef, lamb, pork;</a:t>
            </a:r>
          </a:p>
          <a:p>
            <a:r>
              <a:rPr lang="en-GB" sz="2400" dirty="0"/>
              <a:t>Chicken;	</a:t>
            </a:r>
          </a:p>
          <a:p>
            <a:r>
              <a:rPr lang="en-GB" sz="2400" dirty="0"/>
              <a:t>Milk;</a:t>
            </a:r>
          </a:p>
          <a:p>
            <a:r>
              <a:rPr lang="en-GB" sz="2400" dirty="0"/>
              <a:t>Fruit, vegetables and salad;</a:t>
            </a:r>
          </a:p>
          <a:p>
            <a:r>
              <a:rPr lang="en-GB" sz="2400" dirty="0"/>
              <a:t>Crops, e.g. wheat, sugar.</a:t>
            </a:r>
          </a:p>
        </p:txBody>
      </p:sp>
      <p:pic>
        <p:nvPicPr>
          <p:cNvPr id="9" name="Picture 8" descr="RedTractor_logo_col_spot cop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142" y="2283798"/>
            <a:ext cx="2423210" cy="25947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3344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Red Tractor standards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Producers and farmers have to show how they meet the standards.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These include:</a:t>
            </a:r>
          </a:p>
          <a:p>
            <a:r>
              <a:rPr lang="en-GB" sz="2400" dirty="0"/>
              <a:t>how the animals are looked after;</a:t>
            </a:r>
          </a:p>
          <a:p>
            <a:r>
              <a:rPr lang="en-GB" sz="2400" dirty="0"/>
              <a:t>how the farmer protects the countryside;</a:t>
            </a:r>
          </a:p>
          <a:p>
            <a:r>
              <a:rPr lang="en-GB" sz="2400" dirty="0"/>
              <a:t>how they keep the food safe to eat;</a:t>
            </a:r>
          </a:p>
          <a:p>
            <a:r>
              <a:rPr lang="en-GB" sz="2400" dirty="0"/>
              <a:t>keeping records of where the meat comes from.</a:t>
            </a:r>
          </a:p>
        </p:txBody>
      </p:sp>
    </p:spTree>
    <p:extLst>
      <p:ext uri="{BB962C8B-B14F-4D97-AF65-F5344CB8AC3E}">
        <p14:creationId xmlns:p14="http://schemas.microsoft.com/office/powerpoint/2010/main" val="1003344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81061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Next time you visit a shop that sells food, have a look at the labels and see what they tell you about how the food was produced.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882" y="2056433"/>
            <a:ext cx="2709791" cy="180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Jenny\AppData\Local\Microsoft\Windows\Temporary Internet Files\Content.IE5\ES8HI3QG\RPY_YORKSHIRE_PIGS_JP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628" y="4074637"/>
            <a:ext cx="2679045" cy="178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519372" y="3985104"/>
            <a:ext cx="2376487" cy="2185988"/>
            <a:chOff x="5311" y="11874"/>
            <a:chExt cx="2217" cy="2599"/>
          </a:xfrm>
        </p:grpSpPr>
        <p:pic>
          <p:nvPicPr>
            <p:cNvPr id="7" name="Picture 6" descr="Description: C:\Users\Jenny\Dropbox\Red Tractor images for BNF\images\COOP_005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44" t="1997" r="19934"/>
            <a:stretch>
              <a:fillRect/>
            </a:stretch>
          </p:blipFill>
          <p:spPr bwMode="auto">
            <a:xfrm>
              <a:off x="5311" y="11874"/>
              <a:ext cx="2217" cy="2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400" y="12790"/>
              <a:ext cx="690" cy="143"/>
            </a:xfrm>
            <a:prstGeom prst="roundRect">
              <a:avLst>
                <a:gd name="adj" fmla="val 16667"/>
              </a:avLst>
            </a:pr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6519371" y="1464261"/>
            <a:ext cx="2286001" cy="2251577"/>
            <a:chOff x="2627784" y="4869158"/>
            <a:chExt cx="1368152" cy="1650365"/>
          </a:xfrm>
        </p:grpSpPr>
        <p:pic>
          <p:nvPicPr>
            <p:cNvPr id="10" name="Picture 8" descr="C:\Users\Jenny\Dropbox\Red Tractor images for BNF\images\TESCO_03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82" t="10983" r="23799" b="5885"/>
            <a:stretch>
              <a:fillRect/>
            </a:stretch>
          </p:blipFill>
          <p:spPr bwMode="auto">
            <a:xfrm>
              <a:off x="2627784" y="4869158"/>
              <a:ext cx="1368152" cy="1650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>
              <a:off x="2843443" y="5013107"/>
              <a:ext cx="288865" cy="9849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9720000" cy="720000"/>
          </a:xfrm>
        </p:spPr>
        <p:txBody>
          <a:bodyPr/>
          <a:lstStyle/>
          <a:p>
            <a:r>
              <a:rPr lang="en-GB" dirty="0"/>
              <a:t>Food labels</a:t>
            </a:r>
          </a:p>
        </p:txBody>
      </p:sp>
    </p:spTree>
    <p:extLst>
      <p:ext uri="{BB962C8B-B14F-4D97-AF65-F5344CB8AC3E}">
        <p14:creationId xmlns:p14="http://schemas.microsoft.com/office/powerpoint/2010/main" val="1459329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 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</p:spTree>
    <p:extLst>
      <p:ext uri="{BB962C8B-B14F-4D97-AF65-F5344CB8AC3E}">
        <p14:creationId xmlns:p14="http://schemas.microsoft.com/office/powerpoint/2010/main" val="129893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Name these animals</a:t>
            </a:r>
          </a:p>
        </p:txBody>
      </p:sp>
      <p:pic>
        <p:nvPicPr>
          <p:cNvPr id="5" name="Picture 12" descr="C:\Users\Jenny\AppData\Local\Microsoft\Windows\Temporary Internet Files\Content.IE5\YD0V4LHM\free range chick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406" y="3448336"/>
            <a:ext cx="2507934" cy="197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C:\Users\Jenny\AppData\Local\Microsoft\Windows\Temporary Internet Files\Content.IE5\X0GN1ZXP\Vet and cows in field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49" t="2214" b="-2214"/>
          <a:stretch/>
        </p:blipFill>
        <p:spPr bwMode="auto">
          <a:xfrm>
            <a:off x="430716" y="2491225"/>
            <a:ext cx="2608309" cy="190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C:\Users\Jenny\AppData\Local\Microsoft\Windows\Temporary Internet Files\Content.IE5\ZG7MJ6ZH\MP900227746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282" y="3486133"/>
            <a:ext cx="2783743" cy="189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 descr="C:\Users\Jenny\AppData\Local\Microsoft\Windows\Temporary Internet Files\Content.IE5\9Z5LQKTK\MP900049521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913" y="2380058"/>
            <a:ext cx="2783743" cy="197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0716" y="4398517"/>
            <a:ext cx="2770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dairy cow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92282" y="5383239"/>
            <a:ext cx="2770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sheep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98657" y="4352757"/>
            <a:ext cx="2770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pig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9405" y="5411422"/>
            <a:ext cx="2770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chicken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721" y="2283798"/>
            <a:ext cx="2615511" cy="18227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247233" y="4091147"/>
            <a:ext cx="2770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 cattle</a:t>
            </a:r>
          </a:p>
        </p:txBody>
      </p:sp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Which animal produces these?</a:t>
            </a:r>
          </a:p>
        </p:txBody>
      </p:sp>
      <p:pic>
        <p:nvPicPr>
          <p:cNvPr id="5" name="Picture 2" descr="C:\Users\Jenny\AppData\Local\Microsoft\Windows\Temporary Internet Files\Content.IE5\P19TIMCJ\MP91022105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45" y="2300534"/>
            <a:ext cx="4640159" cy="370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C:\Users\Jenny\AppData\Local\Microsoft\Windows\Temporary Internet Files\Content.IE5\YD0V4LHM\free range chick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571" y="2276052"/>
            <a:ext cx="4191797" cy="295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68571" y="5481064"/>
            <a:ext cx="4191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chicken</a:t>
            </a:r>
          </a:p>
        </p:txBody>
      </p:sp>
    </p:spTree>
    <p:extLst>
      <p:ext uri="{BB962C8B-B14F-4D97-AF65-F5344CB8AC3E}">
        <p14:creationId xmlns:p14="http://schemas.microsoft.com/office/powerpoint/2010/main" val="254883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Which animal produces these?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69274" y="2239164"/>
            <a:ext cx="2625539" cy="3546480"/>
            <a:chOff x="395536" y="1668453"/>
            <a:chExt cx="2625539" cy="3546480"/>
          </a:xfrm>
        </p:grpSpPr>
        <p:pic>
          <p:nvPicPr>
            <p:cNvPr id="8" name="Picture 3" descr="C:\Users\Jenny\AppData\Local\Microsoft\Windows\Temporary Internet Files\Content.IE5\ZG7MJ6ZH\TESCO_08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55" r="26290"/>
            <a:stretch/>
          </p:blipFill>
          <p:spPr bwMode="auto">
            <a:xfrm>
              <a:off x="395536" y="1668453"/>
              <a:ext cx="2625539" cy="3546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043608" y="2852936"/>
              <a:ext cx="504056" cy="21602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" name="Picture 8" descr="C:\Users\Jenny\AppData\Local\Microsoft\Windows\Temporary Internet Files\Content.IE5\9Z5LQKTK\MP900443028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20" r="26058"/>
          <a:stretch/>
        </p:blipFill>
        <p:spPr bwMode="auto">
          <a:xfrm>
            <a:off x="3257506" y="2582963"/>
            <a:ext cx="2007146" cy="238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369" y="2506570"/>
            <a:ext cx="3136489" cy="30116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89369" y="5518237"/>
            <a:ext cx="3136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pig</a:t>
            </a:r>
          </a:p>
        </p:txBody>
      </p:sp>
    </p:spTree>
    <p:extLst>
      <p:ext uri="{BB962C8B-B14F-4D97-AF65-F5344CB8AC3E}">
        <p14:creationId xmlns:p14="http://schemas.microsoft.com/office/powerpoint/2010/main" val="254883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Which animal produces this drink?</a:t>
            </a:r>
            <a:endParaRPr lang="en-US" dirty="0"/>
          </a:p>
        </p:txBody>
      </p:sp>
      <p:pic>
        <p:nvPicPr>
          <p:cNvPr id="6" name="Picture 13" descr="C:\Users\Jenny\AppData\Local\Microsoft\Windows\Temporary Internet Files\Content.IE5\X0GN1ZXP\Vet and cows in field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55" y="2357091"/>
            <a:ext cx="3980803" cy="268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Jenny\AppData\Local\Microsoft\Windows\Temporary Internet Files\Content.IE5\9Z5LQKTK\MP900448438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4" y="2410811"/>
            <a:ext cx="4300667" cy="287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28555" y="5281304"/>
            <a:ext cx="3980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dairy cow</a:t>
            </a:r>
          </a:p>
        </p:txBody>
      </p:sp>
    </p:spTree>
    <p:extLst>
      <p:ext uri="{BB962C8B-B14F-4D97-AF65-F5344CB8AC3E}">
        <p14:creationId xmlns:p14="http://schemas.microsoft.com/office/powerpoint/2010/main" val="254883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Which animal produces this?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00999" y="2499907"/>
            <a:ext cx="4343321" cy="2917320"/>
            <a:chOff x="179512" y="1735816"/>
            <a:chExt cx="4968552" cy="3433534"/>
          </a:xfrm>
        </p:grpSpPr>
        <p:pic>
          <p:nvPicPr>
            <p:cNvPr id="6" name="Picture 2" descr="C:\Users\Jenny\AppData\Local\Microsoft\Windows\Temporary Internet Files\Content.IE5\ZG7MJ6ZH\TESCO_0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" t="2963" r="5161" b="3911"/>
            <a:stretch/>
          </p:blipFill>
          <p:spPr bwMode="auto">
            <a:xfrm>
              <a:off x="179512" y="1735816"/>
              <a:ext cx="4968552" cy="3433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491880" y="2636912"/>
              <a:ext cx="576064" cy="14401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799" y="2405560"/>
            <a:ext cx="3136489" cy="30116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97799" y="5563142"/>
            <a:ext cx="3136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pig</a:t>
            </a:r>
          </a:p>
        </p:txBody>
      </p:sp>
    </p:spTree>
    <p:extLst>
      <p:ext uri="{BB962C8B-B14F-4D97-AF65-F5344CB8AC3E}">
        <p14:creationId xmlns:p14="http://schemas.microsoft.com/office/powerpoint/2010/main" val="254883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Which animal produces these?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2" descr="C:\Users\Jenny\AppData\Local\Microsoft\Windows\Temporary Internet Files\Content.IE5\P19TIMCJ\ADLI_0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1" t="4879" r="13226" b="6572"/>
          <a:stretch/>
        </p:blipFill>
        <p:spPr bwMode="auto">
          <a:xfrm>
            <a:off x="1114062" y="2079082"/>
            <a:ext cx="3751786" cy="29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C:\Users\Jenny\AppData\Local\Microsoft\Windows\Temporary Internet Files\Content.IE5\ZG7MJ6ZH\MP90022774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079" y="2283797"/>
            <a:ext cx="4335677" cy="286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73079" y="5281304"/>
            <a:ext cx="4335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sheep</a:t>
            </a:r>
          </a:p>
        </p:txBody>
      </p:sp>
    </p:spTree>
    <p:extLst>
      <p:ext uri="{BB962C8B-B14F-4D97-AF65-F5344CB8AC3E}">
        <p14:creationId xmlns:p14="http://schemas.microsoft.com/office/powerpoint/2010/main" val="254883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Which animal produces this?</a:t>
            </a:r>
            <a:br>
              <a:rPr lang="en-US" dirty="0"/>
            </a:b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411069" y="2453276"/>
            <a:ext cx="4452701" cy="3047638"/>
            <a:chOff x="827584" y="2403838"/>
            <a:chExt cx="3456384" cy="2321305"/>
          </a:xfrm>
        </p:grpSpPr>
        <p:pic>
          <p:nvPicPr>
            <p:cNvPr id="8" name="Picture 7" descr="C:\Users\Jenny\Dropbox\Red Tractor images for BNF\images\MOR_070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4" t="9727" r="6322" b="14151"/>
            <a:stretch/>
          </p:blipFill>
          <p:spPr bwMode="auto">
            <a:xfrm>
              <a:off x="827584" y="2403838"/>
              <a:ext cx="3456384" cy="23213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 flipV="1">
              <a:off x="3563888" y="4437112"/>
              <a:ext cx="648072" cy="18973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270" y="2502715"/>
            <a:ext cx="3603545" cy="25113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33270" y="5122759"/>
            <a:ext cx="3603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cattle</a:t>
            </a:r>
          </a:p>
        </p:txBody>
      </p:sp>
    </p:spTree>
    <p:extLst>
      <p:ext uri="{BB962C8B-B14F-4D97-AF65-F5344CB8AC3E}">
        <p14:creationId xmlns:p14="http://schemas.microsoft.com/office/powerpoint/2010/main" val="254883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Which animal produces this?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12" descr="Description: C:\Users\Jenny\Dropbox\Red Tractor images for BNF\images\MOR_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2" t="20956" r="15474" b="20142"/>
          <a:stretch>
            <a:fillRect/>
          </a:stretch>
        </p:blipFill>
        <p:spPr bwMode="auto">
          <a:xfrm>
            <a:off x="1275024" y="2505947"/>
            <a:ext cx="3996567" cy="232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674" y="2389832"/>
            <a:ext cx="3936437" cy="29523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46674" y="5354425"/>
            <a:ext cx="393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dairy cow</a:t>
            </a:r>
          </a:p>
        </p:txBody>
      </p:sp>
    </p:spTree>
    <p:extLst>
      <p:ext uri="{BB962C8B-B14F-4D97-AF65-F5344CB8AC3E}">
        <p14:creationId xmlns:p14="http://schemas.microsoft.com/office/powerpoint/2010/main" val="254883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354</Words>
  <Application>Microsoft Office PowerPoint</Application>
  <PresentationFormat>Widescreen</PresentationFormat>
  <Paragraphs>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Office Theme</vt:lpstr>
      <vt:lpstr>Custom Design</vt:lpstr>
      <vt:lpstr>1_Custom Design</vt:lpstr>
      <vt:lpstr>3_Custom Design</vt:lpstr>
      <vt:lpstr>Down on the farm</vt:lpstr>
      <vt:lpstr>Name these animals</vt:lpstr>
      <vt:lpstr>Which animal produces these?</vt:lpstr>
      <vt:lpstr>Which animal produces these?</vt:lpstr>
      <vt:lpstr>Which animal produces this drink?</vt:lpstr>
      <vt:lpstr>Which animal produces this?</vt:lpstr>
      <vt:lpstr>Which animal produces these? </vt:lpstr>
      <vt:lpstr>Which animal produces this? </vt:lpstr>
      <vt:lpstr>Which animal produces this? </vt:lpstr>
      <vt:lpstr>Down on the farm</vt:lpstr>
      <vt:lpstr>What do you think the animals need? </vt:lpstr>
      <vt:lpstr>What do you think the animals need?</vt:lpstr>
      <vt:lpstr>Finding out about our food</vt:lpstr>
      <vt:lpstr>Case study</vt:lpstr>
      <vt:lpstr>Red Tractor standards</vt:lpstr>
      <vt:lpstr>Food labels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Rachel Wilson</cp:lastModifiedBy>
  <cp:revision>25</cp:revision>
  <dcterms:created xsi:type="dcterms:W3CDTF">2018-10-10T09:22:08Z</dcterms:created>
  <dcterms:modified xsi:type="dcterms:W3CDTF">2020-06-04T22:03:40Z</dcterms:modified>
</cp:coreProperties>
</file>