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9D300-6D81-4987-B3C5-3F0F6CE1F6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220BA0-14E0-4FC2-AFA5-5F5343F94C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2088EA-FC65-4D92-B177-9FEFC91C6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F7024-7C33-4B56-9AAF-0320EE496EAA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D1833E-56FA-4CA9-B67D-77B3F2EB4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804154-5E84-4734-8C3E-94E10D01B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A6B1E-96AD-40B7-A7A4-C356D0E508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6417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1ADEA-E742-42C7-8D8C-E28CA5872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4174F0-BDBE-4C6F-9EB3-192DD1EE35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B42107-190B-4FBB-BC36-5157F5D69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F7024-7C33-4B56-9AAF-0320EE496EAA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B109DB-314C-416A-A3C5-69906FC5C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52FA2D-B153-4559-8DD1-D388C3FEB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A6B1E-96AD-40B7-A7A4-C356D0E508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271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B0E774-2251-48A7-9C02-C65C24CC21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1DA9C6-0E8C-413E-8ED0-D3CCF94DC9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357951-C804-4D16-903A-1CF90305A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F7024-7C33-4B56-9AAF-0320EE496EAA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6A213B-D22A-4262-A367-851F48227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D5F571-FBB1-4605-A441-8594714EB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A6B1E-96AD-40B7-A7A4-C356D0E508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4990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FE17D-92A3-4A90-987A-56D71E05D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95C9E0-D4AD-439A-9048-F63418B9DA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550F44-C592-4659-A15A-448D058A3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F7024-7C33-4B56-9AAF-0320EE496EAA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9E641-358A-47C8-8DE7-9CD11BC32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747A47-6B39-414E-B428-A065F2267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A6B1E-96AD-40B7-A7A4-C356D0E508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346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88A3E-934F-4A8A-BBAC-ED8B5091D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A2CF59-2FF2-45FA-AE78-7B7803E669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52A3A-5A8B-41DA-B185-04A78D65F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F7024-7C33-4B56-9AAF-0320EE496EAA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A6F2D9-D6EA-477E-AEC2-1112366E6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DBBAE-E938-4361-A02E-B87DA3F5A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A6B1E-96AD-40B7-A7A4-C356D0E508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041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85887-60AD-4F9B-BE2F-EE1567CAC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C0D72E-0AB9-49D3-B2E7-D43375CD4F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CEC348-D27C-458F-BD88-999287C305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C4E5EB-FD2D-4E1B-B99A-E2488D0E9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F7024-7C33-4B56-9AAF-0320EE496EAA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AB2DB9-0377-4AAD-BB4B-7247317A7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9210FA-71EF-41A0-8BF4-68F932CE8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A6B1E-96AD-40B7-A7A4-C356D0E508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910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87892-76F4-417C-8E53-A47173D5C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29459E-141B-43DB-AD1E-7EB1C6AE6E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5C754D-8CD4-49EC-B2DA-C324FF090E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7A5C47-32AF-4B97-9473-D80DA185AC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5E7838-6B4E-4974-83F9-69A22C0A18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66D546-3D2B-4399-BF2F-E6E492D79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F7024-7C33-4B56-9AAF-0320EE496EAA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2ADABC-C965-4DFF-9D65-064A58B32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503EFA-C2CF-4BDE-A8B0-E2191DB0C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A6B1E-96AD-40B7-A7A4-C356D0E508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5311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E919C-2E6C-4656-AA31-3672B8A90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1C02EB-F39F-4AAA-BDBF-2022AF9CC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F7024-7C33-4B56-9AAF-0320EE496EAA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B0D8DB-B655-4CA3-8963-7735AAC87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102AF4-25AB-4A0F-BB69-8AD8A7BEB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A6B1E-96AD-40B7-A7A4-C356D0E508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5729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3F969D-3C18-46A3-A293-A8FBBF859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F7024-7C33-4B56-9AAF-0320EE496EAA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E2213F-6487-4CF7-A889-CD5FA0FB0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35EE0E-7A0E-4B8D-BE5C-A3CB69392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A6B1E-96AD-40B7-A7A4-C356D0E508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5410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D1637-B8C1-4E94-9429-9CA05C501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FE2273-C9AE-47C0-B618-902789B003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A48535-C12B-4715-A33E-4821D3FFCE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2EA4E7-9D58-4FFB-84F7-EC63FFE7C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F7024-7C33-4B56-9AAF-0320EE496EAA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C6610C-05A8-418F-BA6C-FCD13AA9B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CEE754-CB57-4F11-9E0F-583F3CC52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A6B1E-96AD-40B7-A7A4-C356D0E508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7891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008CD-D819-4CF6-8BB0-AA4004CEE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2F6F5C-4DA9-4A43-AB71-28E0F9ED71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937D67-616E-45E1-B637-CDD0CD9F82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398481-6084-470F-AA15-BEA9331D6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F7024-7C33-4B56-9AAF-0320EE496EAA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B80B8B-C1A9-41D5-9563-981FC7C55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4680CB-7562-41CF-B619-9161DCB8B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A6B1E-96AD-40B7-A7A4-C356D0E508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2906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FA2008-E826-4B0F-8F3B-478907D14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81052B-F05E-414F-B186-3EBEE70635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3D68F2-3252-4EE4-BE03-470BD2F927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F7024-7C33-4B56-9AAF-0320EE496EAA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D14156-5311-44FB-90AC-E84AC2C4CD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48E08E-676F-4EC8-8A08-5F3EF68244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A6B1E-96AD-40B7-A7A4-C356D0E508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462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9D09A7D-1AB6-4080-87C1-D38A50E028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2236" y="0"/>
            <a:ext cx="8798951" cy="6835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011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EDA7E31-D8D1-4893-9C33-0F0539864E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01579" y="-4454"/>
            <a:ext cx="8783140" cy="6862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3070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Furcovici</dc:creator>
  <cp:lastModifiedBy>Paul Furcovici</cp:lastModifiedBy>
  <cp:revision>1</cp:revision>
  <dcterms:created xsi:type="dcterms:W3CDTF">2020-06-15T08:55:45Z</dcterms:created>
  <dcterms:modified xsi:type="dcterms:W3CDTF">2020-06-15T08:57:04Z</dcterms:modified>
</cp:coreProperties>
</file>