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9D300-6D81-4987-B3C5-3F0F6CE1F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20BA0-14E0-4FC2-AFA5-5F5343F94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088EA-FC65-4D92-B177-9FEFC91C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1833E-56FA-4CA9-B67D-77B3F2EB4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4154-5E84-4734-8C3E-94E10D01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41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ADEA-E742-42C7-8D8C-E28CA587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174F0-BDBE-4C6F-9EB3-192DD1EE3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42107-190B-4FBB-BC36-5157F5D6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109DB-314C-416A-A3C5-69906FC5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2FA2D-B153-4559-8DD1-D388C3FE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7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B0E774-2251-48A7-9C02-C65C24CC2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1DA9C6-0E8C-413E-8ED0-D3CCF94DC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57951-C804-4D16-903A-1CF90305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A213B-D22A-4262-A367-851F48227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5F571-FBB1-4605-A441-8594714E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99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E17D-92A3-4A90-987A-56D71E05D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5C9E0-D4AD-439A-9048-F63418B9D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50F44-C592-4659-A15A-448D058A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E641-358A-47C8-8DE7-9CD11BC32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47A47-6B39-414E-B428-A065F2267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34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88A3E-934F-4A8A-BBAC-ED8B5091D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2CF59-2FF2-45FA-AE78-7B7803E66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52A3A-5A8B-41DA-B185-04A78D65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6F2D9-D6EA-477E-AEC2-1112366E6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DBBAE-E938-4361-A02E-B87DA3F5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04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5887-60AD-4F9B-BE2F-EE1567CAC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D72E-0AB9-49D3-B2E7-D43375CD4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CEC348-D27C-458F-BD88-999287C30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4E5EB-FD2D-4E1B-B99A-E2488D0E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B2DB9-0377-4AAD-BB4B-7247317A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210FA-71EF-41A0-8BF4-68F932CE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91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87892-76F4-417C-8E53-A47173D5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9459E-141B-43DB-AD1E-7EB1C6AE6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C754D-8CD4-49EC-B2DA-C324FF090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7A5C47-32AF-4B97-9473-D80DA185A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5E7838-6B4E-4974-83F9-69A22C0A1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66D546-3D2B-4399-BF2F-E6E492D7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ADABC-C965-4DFF-9D65-064A58B3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03EFA-C2CF-4BDE-A8B0-E2191DB0C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1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E919C-2E6C-4656-AA31-3672B8A90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C02EB-F39F-4AAA-BDBF-2022AF9C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B0D8DB-B655-4CA3-8963-7735AAC8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102AF4-25AB-4A0F-BB69-8AD8A7BE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7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F969D-3C18-46A3-A293-A8FBBF85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E2213F-6487-4CF7-A889-CD5FA0FB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5EE0E-7A0E-4B8D-BE5C-A3CB6939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41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D1637-B8C1-4E94-9429-9CA05C50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E2273-C9AE-47C0-B618-902789B00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48535-C12B-4715-A33E-4821D3FFC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EA4E7-9D58-4FFB-84F7-EC63FFE7C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6610C-05A8-418F-BA6C-FCD13AA9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EE754-CB57-4F11-9E0F-583F3CC5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9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008CD-D819-4CF6-8BB0-AA4004CEE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F6F5C-4DA9-4A43-AB71-28E0F9ED7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37D67-616E-45E1-B637-CDD0CD9F8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98481-6084-470F-AA15-BEA9331D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80B8B-C1A9-41D5-9563-981FC7C5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680CB-7562-41CF-B619-9161DCB8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0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FA2008-E826-4B0F-8F3B-478907D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1052B-F05E-414F-B186-3EBEE7063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68F2-3252-4EE4-BE03-470BD2F92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7024-7C33-4B56-9AAF-0320EE496EA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14156-5311-44FB-90AC-E84AC2C4CD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8E08E-676F-4EC8-8A08-5F3EF6824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6B1E-96AD-40B7-A7A4-C356D0E508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6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D09A7D-1AB6-4080-87C1-D38A50E02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36" y="0"/>
            <a:ext cx="8798951" cy="683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DA7E31-D8D1-4893-9C33-0F0539864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1579" y="-4454"/>
            <a:ext cx="8783140" cy="686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0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Furcovici</dc:creator>
  <cp:lastModifiedBy>Paul Furcovici</cp:lastModifiedBy>
  <cp:revision>1</cp:revision>
  <dcterms:created xsi:type="dcterms:W3CDTF">2020-06-15T08:55:45Z</dcterms:created>
  <dcterms:modified xsi:type="dcterms:W3CDTF">2020-06-15T08:57:04Z</dcterms:modified>
</cp:coreProperties>
</file>