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0A99-0F16-42C9-9525-3051B7E80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CD9445-A40E-4F74-9552-9FC4255CA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5D7B0-6E5D-4036-B8A2-D20C688EC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1439-649C-415D-AA42-336A2915CD2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82AA5-BB35-401A-B5A5-F9C87BD2A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83960-5B0C-4D49-ADE9-51088E4BF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755E-680F-4B71-923D-2285FA7BC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865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26873-F70A-4BAF-B979-3873600B7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32184B-07AE-411D-AC9B-F7476286AF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3328B-6B3F-4960-93EF-4CBF11D13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1439-649C-415D-AA42-336A2915CD2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C8C4B-DBA2-480E-A6C4-C30DC9991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B6C05-CB2A-4B6A-8709-2764E5259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755E-680F-4B71-923D-2285FA7BC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952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4439EB-54E7-4287-91CE-2A22A9EC6B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679C6F-DE3E-4855-9E72-B61A7F22A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5E659-2D05-43CC-9C4B-1AC10C698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1439-649C-415D-AA42-336A2915CD2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491DD-FA4D-4985-AEF5-2FB4965C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2850B-756C-4936-B135-503AC0AC0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755E-680F-4B71-923D-2285FA7BC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22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421A1-9E6C-4A1A-B850-12C17C9E5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F9AC0-C7F2-431A-A7B3-0D07C7A6C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19D02-142C-493B-BF09-AD4D9E213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1439-649C-415D-AA42-336A2915CD2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64CEF-4EA8-43A5-A337-B9BE09645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C3385-81A7-424E-81D4-5FD4C487F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755E-680F-4B71-923D-2285FA7BC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301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3194A-8303-43CC-A9F2-8A2C5E2F8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68D22-741B-44CF-840B-2CD0478C0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763A0-23CC-43CC-BEF1-3B06F2C2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1439-649C-415D-AA42-336A2915CD2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ABC5D-8DBD-479F-9F1C-48D72F21A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FD1DE-DDDF-45A6-9A58-4A5D8853D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755E-680F-4B71-923D-2285FA7BC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430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2C1A2-0C56-4318-9BE3-9CED6858E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0447A-B16F-4655-9045-D5506473FD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663B6D-9224-4047-B4F2-B0E5EC2B5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CEF34-2F98-4972-AFC9-40AE6BF8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1439-649C-415D-AA42-336A2915CD2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A1C135-2B4D-42B2-A384-39A295A05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428981-6121-46D2-A76B-75C29592C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755E-680F-4B71-923D-2285FA7BC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112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8E685-CE2A-4F06-97D1-276F3E565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FD7BC-C404-4BF2-A575-8F33DBC4D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754A13-6250-4589-A979-E4EFB032F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6C54F8-E756-414F-A212-CBA45F6EC7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A066FD-DDE0-49CD-B8D9-DFD79FC25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2C8728-3E3F-4420-A8E4-27270AAA5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1439-649C-415D-AA42-336A2915CD2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C0FAA6-2223-4E38-BCEB-0517D7F95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226E0E-81F4-4E18-9AE9-C1B60415B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755E-680F-4B71-923D-2285FA7BC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489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2BB8E-FE66-4F0E-BE9C-61D3FCBCC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3E000D-2072-4D3A-AD0D-5C89C1BAF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1439-649C-415D-AA42-336A2915CD2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D1734F-E0A2-404A-AB04-B4A2051F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BC15C0-52D4-430A-B1B4-42799F7C3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755E-680F-4B71-923D-2285FA7BC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622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C26885-A78C-473F-BBF1-9B0628533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1439-649C-415D-AA42-336A2915CD2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FFB7B7-C7FE-4F2C-8F0C-1BE584FEF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08C79-320D-4476-9E98-BE0F409B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755E-680F-4B71-923D-2285FA7BC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272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2F9DB-362B-4FB6-917E-0C01F8374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A7D8C-96BF-4858-8FAE-4F7B63815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A8F391-26E6-4055-B0F0-6AB38DBF6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06E8F8-4E11-40B1-93B7-ADF2450A5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1439-649C-415D-AA42-336A2915CD2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486651-9179-4290-A077-280381AB9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77A2C6-0B7E-47AF-85FF-E5AD041EC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755E-680F-4B71-923D-2285FA7BC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980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69BDC-7FCB-4645-8013-F5FD6C400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20B79D-EA43-45F6-874C-6BB9CE7B03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72647-F929-46EE-B09C-4D749C533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D458C3-0BA3-40D5-8DBD-C0BC37B49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1439-649C-415D-AA42-336A2915CD2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97885-481C-4E47-842B-049B3AD70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EE28B7-5600-48F0-B012-7FEFDA0F4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755E-680F-4B71-923D-2285FA7BC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580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7FD43D-A4C6-4886-B1C6-793FB07F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CAB4A-C0A8-4A0A-8A86-ABDCB7093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12F00-B28D-4C9E-A272-0E6B638ECC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81439-649C-415D-AA42-336A2915CD2A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726D-E8E1-4246-85DF-DAE0E8B96F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20DF4-CECD-4809-A883-45BBDFAAC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8755E-680F-4B71-923D-2285FA7BC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564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BB373-F473-4043-ACDE-E2BB90C502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F71EA0-863A-402D-B477-154C497ED8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0BA49C-029E-4683-B471-067F7B7FD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562" y="0"/>
            <a:ext cx="47228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7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5F0607-15BD-46B6-9A3D-9DD3E0CBF1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2" y="-5339"/>
            <a:ext cx="10491536" cy="6868677"/>
          </a:xfrm>
        </p:spPr>
      </p:pic>
    </p:spTree>
    <p:extLst>
      <p:ext uri="{BB962C8B-B14F-4D97-AF65-F5344CB8AC3E}">
        <p14:creationId xmlns:p14="http://schemas.microsoft.com/office/powerpoint/2010/main" val="202760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7C1392-A0BB-4262-BF0F-0F6C757D1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26" y="-1142"/>
            <a:ext cx="8438147" cy="6860284"/>
          </a:xfrm>
        </p:spPr>
      </p:pic>
    </p:spTree>
    <p:extLst>
      <p:ext uri="{BB962C8B-B14F-4D97-AF65-F5344CB8AC3E}">
        <p14:creationId xmlns:p14="http://schemas.microsoft.com/office/powerpoint/2010/main" val="809415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490DE4-131B-4C88-9221-175FCCE447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221" y="-53206"/>
            <a:ext cx="8165432" cy="6923606"/>
          </a:xfrm>
        </p:spPr>
      </p:pic>
    </p:spTree>
    <p:extLst>
      <p:ext uri="{BB962C8B-B14F-4D97-AF65-F5344CB8AC3E}">
        <p14:creationId xmlns:p14="http://schemas.microsoft.com/office/powerpoint/2010/main" val="44375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7C5EEB-15F0-4FC1-8C09-FEB7001E66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37" y="0"/>
            <a:ext cx="10411326" cy="6895138"/>
          </a:xfrm>
        </p:spPr>
      </p:pic>
    </p:spTree>
    <p:extLst>
      <p:ext uri="{BB962C8B-B14F-4D97-AF65-F5344CB8AC3E}">
        <p14:creationId xmlns:p14="http://schemas.microsoft.com/office/powerpoint/2010/main" val="3567295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14FC53-2F02-45EF-ADC5-EE384BD3CE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-8594"/>
            <a:ext cx="5486400" cy="6875189"/>
          </a:xfrm>
        </p:spPr>
      </p:pic>
    </p:spTree>
    <p:extLst>
      <p:ext uri="{BB962C8B-B14F-4D97-AF65-F5344CB8AC3E}">
        <p14:creationId xmlns:p14="http://schemas.microsoft.com/office/powerpoint/2010/main" val="4185873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2349D-FB9E-4FA9-9D00-DD8F6D3AB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026" y="144379"/>
            <a:ext cx="7863374" cy="6620962"/>
          </a:xfrm>
        </p:spPr>
      </p:pic>
    </p:spTree>
    <p:extLst>
      <p:ext uri="{BB962C8B-B14F-4D97-AF65-F5344CB8AC3E}">
        <p14:creationId xmlns:p14="http://schemas.microsoft.com/office/powerpoint/2010/main" val="921752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817934-E980-4274-B140-D9BE715FF0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47" y="107516"/>
            <a:ext cx="8775032" cy="6679602"/>
          </a:xfrm>
        </p:spPr>
      </p:pic>
    </p:spTree>
    <p:extLst>
      <p:ext uri="{BB962C8B-B14F-4D97-AF65-F5344CB8AC3E}">
        <p14:creationId xmlns:p14="http://schemas.microsoft.com/office/powerpoint/2010/main" val="2334790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EB179F-346B-422F-89F9-757C919FC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93" y="0"/>
            <a:ext cx="9971743" cy="6884601"/>
          </a:xfrm>
        </p:spPr>
      </p:pic>
    </p:spTree>
    <p:extLst>
      <p:ext uri="{BB962C8B-B14F-4D97-AF65-F5344CB8AC3E}">
        <p14:creationId xmlns:p14="http://schemas.microsoft.com/office/powerpoint/2010/main" val="3825068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016768-DBFD-4114-9193-02AFD33007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221" y="19810"/>
            <a:ext cx="8277726" cy="6871648"/>
          </a:xfrm>
        </p:spPr>
      </p:pic>
    </p:spTree>
    <p:extLst>
      <p:ext uri="{BB962C8B-B14F-4D97-AF65-F5344CB8AC3E}">
        <p14:creationId xmlns:p14="http://schemas.microsoft.com/office/powerpoint/2010/main" val="364613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9797A0-D9BF-4AA7-A145-546D01A9A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84" y="-5505"/>
            <a:ext cx="8486274" cy="6882020"/>
          </a:xfrm>
        </p:spPr>
      </p:pic>
    </p:spTree>
    <p:extLst>
      <p:ext uri="{BB962C8B-B14F-4D97-AF65-F5344CB8AC3E}">
        <p14:creationId xmlns:p14="http://schemas.microsoft.com/office/powerpoint/2010/main" val="2691255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1E926F-8297-4009-ADE4-F482432E76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15" y="0"/>
            <a:ext cx="10710648" cy="6861509"/>
          </a:xfrm>
        </p:spPr>
      </p:pic>
    </p:spTree>
    <p:extLst>
      <p:ext uri="{BB962C8B-B14F-4D97-AF65-F5344CB8AC3E}">
        <p14:creationId xmlns:p14="http://schemas.microsoft.com/office/powerpoint/2010/main" val="2107600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Furcovici</dc:creator>
  <cp:lastModifiedBy>Paul Furcovici</cp:lastModifiedBy>
  <cp:revision>1</cp:revision>
  <dcterms:created xsi:type="dcterms:W3CDTF">2020-06-11T08:15:02Z</dcterms:created>
  <dcterms:modified xsi:type="dcterms:W3CDTF">2020-06-11T08:19:25Z</dcterms:modified>
</cp:coreProperties>
</file>