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2" r:id="rId3"/>
    <p:sldId id="257" r:id="rId4"/>
    <p:sldId id="273" r:id="rId5"/>
    <p:sldId id="258" r:id="rId6"/>
    <p:sldId id="259" r:id="rId7"/>
    <p:sldId id="260" r:id="rId8"/>
    <p:sldId id="261" r:id="rId9"/>
    <p:sldId id="264" r:id="rId10"/>
    <p:sldId id="262" r:id="rId11"/>
    <p:sldId id="265" r:id="rId12"/>
    <p:sldId id="266" r:id="rId13"/>
    <p:sldId id="270" r:id="rId14"/>
    <p:sldId id="267" r:id="rId15"/>
    <p:sldId id="268" r:id="rId16"/>
    <p:sldId id="269" r:id="rId17"/>
    <p:sldId id="26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svg"/><Relationship Id="rId1" Type="http://schemas.openxmlformats.org/officeDocument/2006/relationships/image" Target="../media/image10.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svg"/><Relationship Id="rId1" Type="http://schemas.openxmlformats.org/officeDocument/2006/relationships/image" Target="../media/image10.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0144A-4F73-4B8D-A301-7D3F28610865}"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895E9502-6718-422C-8E76-936D76FB0DD4}">
      <dgm:prSet/>
      <dgm:spPr/>
      <dgm:t>
        <a:bodyPr/>
        <a:lstStyle/>
        <a:p>
          <a:pPr>
            <a:lnSpc>
              <a:spcPct val="100000"/>
            </a:lnSpc>
            <a:defRPr b="1"/>
          </a:pPr>
          <a:r>
            <a:rPr lang="en-GB"/>
            <a:t>Guided reading </a:t>
          </a:r>
        </a:p>
      </dgm:t>
    </dgm:pt>
    <dgm:pt modelId="{CAF9ABC8-F0C3-4E79-A0F8-B23E173C6270}" type="parTrans" cxnId="{72A85C6C-AE0E-4FB7-946C-8B7E4FF29FAC}">
      <dgm:prSet/>
      <dgm:spPr/>
      <dgm:t>
        <a:bodyPr/>
        <a:lstStyle/>
        <a:p>
          <a:endParaRPr lang="en-US"/>
        </a:p>
      </dgm:t>
    </dgm:pt>
    <dgm:pt modelId="{5D3A19A9-73E4-4AD9-94ED-B01C2D6F8C2B}" type="sibTrans" cxnId="{72A85C6C-AE0E-4FB7-946C-8B7E4FF29FAC}">
      <dgm:prSet/>
      <dgm:spPr/>
      <dgm:t>
        <a:bodyPr/>
        <a:lstStyle/>
        <a:p>
          <a:endParaRPr lang="en-US"/>
        </a:p>
      </dgm:t>
    </dgm:pt>
    <dgm:pt modelId="{70D93245-A63A-4F80-9E82-D2CEE5ED061F}">
      <dgm:prSet/>
      <dgm:spPr/>
      <dgm:t>
        <a:bodyPr/>
        <a:lstStyle/>
        <a:p>
          <a:pPr>
            <a:lnSpc>
              <a:spcPct val="100000"/>
            </a:lnSpc>
          </a:pPr>
          <a:r>
            <a:rPr lang="en-GB"/>
            <a:t>All children work discuss a text with a teacher weekly</a:t>
          </a:r>
          <a:endParaRPr lang="en-US"/>
        </a:p>
      </dgm:t>
    </dgm:pt>
    <dgm:pt modelId="{1A9E1738-02DE-437C-BA7D-1A09566DDF49}" type="parTrans" cxnId="{AE40C019-5620-498B-9DBF-42474693B653}">
      <dgm:prSet/>
      <dgm:spPr/>
      <dgm:t>
        <a:bodyPr/>
        <a:lstStyle/>
        <a:p>
          <a:endParaRPr lang="en-US"/>
        </a:p>
      </dgm:t>
    </dgm:pt>
    <dgm:pt modelId="{15DA4E08-6DFA-4930-8ABB-1BE3A6245D7D}" type="sibTrans" cxnId="{AE40C019-5620-498B-9DBF-42474693B653}">
      <dgm:prSet/>
      <dgm:spPr/>
      <dgm:t>
        <a:bodyPr/>
        <a:lstStyle/>
        <a:p>
          <a:endParaRPr lang="en-US"/>
        </a:p>
      </dgm:t>
    </dgm:pt>
    <dgm:pt modelId="{0A37D2A2-2423-403D-B910-256C0062191E}">
      <dgm:prSet/>
      <dgm:spPr/>
      <dgm:t>
        <a:bodyPr/>
        <a:lstStyle/>
        <a:p>
          <a:pPr>
            <a:lnSpc>
              <a:spcPct val="100000"/>
            </a:lnSpc>
          </a:pPr>
          <a:r>
            <a:rPr lang="en-GB"/>
            <a:t>Work is completed daily eg vocabulary work, reading, comprehension, writing</a:t>
          </a:r>
          <a:endParaRPr lang="en-US"/>
        </a:p>
      </dgm:t>
    </dgm:pt>
    <dgm:pt modelId="{08E48864-FBFF-4361-A0C1-98E020074111}" type="parTrans" cxnId="{9D5C8017-44D7-4A17-BCD3-428A7A2ED945}">
      <dgm:prSet/>
      <dgm:spPr/>
      <dgm:t>
        <a:bodyPr/>
        <a:lstStyle/>
        <a:p>
          <a:endParaRPr lang="en-US"/>
        </a:p>
      </dgm:t>
    </dgm:pt>
    <dgm:pt modelId="{9D94F6CF-E014-4354-AEB0-7CCDA2F2F041}" type="sibTrans" cxnId="{9D5C8017-44D7-4A17-BCD3-428A7A2ED945}">
      <dgm:prSet/>
      <dgm:spPr/>
      <dgm:t>
        <a:bodyPr/>
        <a:lstStyle/>
        <a:p>
          <a:endParaRPr lang="en-US"/>
        </a:p>
      </dgm:t>
    </dgm:pt>
    <dgm:pt modelId="{00BC2F8C-B116-4F01-9C0B-ADB685DFA034}">
      <dgm:prSet/>
      <dgm:spPr/>
      <dgm:t>
        <a:bodyPr/>
        <a:lstStyle/>
        <a:p>
          <a:pPr>
            <a:lnSpc>
              <a:spcPct val="100000"/>
            </a:lnSpc>
          </a:pPr>
          <a:r>
            <a:rPr lang="en-GB"/>
            <a:t>Quality texts</a:t>
          </a:r>
        </a:p>
        <a:p>
          <a:pPr>
            <a:lnSpc>
              <a:spcPct val="100000"/>
            </a:lnSpc>
          </a:pPr>
          <a:r>
            <a:rPr lang="en-GB"/>
            <a:t>Usually 4 times a week</a:t>
          </a:r>
          <a:endParaRPr lang="en-US"/>
        </a:p>
      </dgm:t>
    </dgm:pt>
    <dgm:pt modelId="{17BAD4DA-18BB-4D43-ABD8-56741D9C1751}" type="parTrans" cxnId="{52DA0B6B-37C2-4446-BCE0-1AE06C258285}">
      <dgm:prSet/>
      <dgm:spPr/>
      <dgm:t>
        <a:bodyPr/>
        <a:lstStyle/>
        <a:p>
          <a:endParaRPr lang="en-US"/>
        </a:p>
      </dgm:t>
    </dgm:pt>
    <dgm:pt modelId="{F6AA2FE2-13DE-4296-8377-C1DBAB444F07}" type="sibTrans" cxnId="{52DA0B6B-37C2-4446-BCE0-1AE06C258285}">
      <dgm:prSet/>
      <dgm:spPr/>
      <dgm:t>
        <a:bodyPr/>
        <a:lstStyle/>
        <a:p>
          <a:endParaRPr lang="en-US"/>
        </a:p>
      </dgm:t>
    </dgm:pt>
    <dgm:pt modelId="{68E6164C-6C9B-40BD-8A76-9E019D853CF2}">
      <dgm:prSet/>
      <dgm:spPr/>
      <dgm:t>
        <a:bodyPr/>
        <a:lstStyle/>
        <a:p>
          <a:pPr>
            <a:lnSpc>
              <a:spcPct val="100000"/>
            </a:lnSpc>
            <a:defRPr b="1"/>
          </a:pPr>
          <a:r>
            <a:rPr lang="en-GB"/>
            <a:t>Daily English work</a:t>
          </a:r>
          <a:endParaRPr lang="en-US"/>
        </a:p>
      </dgm:t>
    </dgm:pt>
    <dgm:pt modelId="{07998864-8F4D-4640-A6DA-681165D4ED2D}" type="parTrans" cxnId="{5B08A39E-6E8B-48AA-A186-959086F540B7}">
      <dgm:prSet/>
      <dgm:spPr/>
      <dgm:t>
        <a:bodyPr/>
        <a:lstStyle/>
        <a:p>
          <a:endParaRPr lang="en-US"/>
        </a:p>
      </dgm:t>
    </dgm:pt>
    <dgm:pt modelId="{FBA18E3B-C505-47B3-8C98-DC87A65F8234}" type="sibTrans" cxnId="{5B08A39E-6E8B-48AA-A186-959086F540B7}">
      <dgm:prSet/>
      <dgm:spPr/>
      <dgm:t>
        <a:bodyPr/>
        <a:lstStyle/>
        <a:p>
          <a:endParaRPr lang="en-US"/>
        </a:p>
      </dgm:t>
    </dgm:pt>
    <dgm:pt modelId="{F54FDC1E-169D-45AA-B141-0247D18BB5FF}">
      <dgm:prSet/>
      <dgm:spPr/>
      <dgm:t>
        <a:bodyPr/>
        <a:lstStyle/>
        <a:p>
          <a:pPr>
            <a:lnSpc>
              <a:spcPct val="100000"/>
            </a:lnSpc>
          </a:pPr>
          <a:r>
            <a:rPr lang="en-GB"/>
            <a:t>Work based around a text – quality texts</a:t>
          </a:r>
          <a:endParaRPr lang="en-US"/>
        </a:p>
      </dgm:t>
    </dgm:pt>
    <dgm:pt modelId="{4DEBE90B-EB5F-48F8-963F-5CE9C2A5F6FE}" type="parTrans" cxnId="{988BC46B-B528-45A2-8DD1-A4147D5CE13D}">
      <dgm:prSet/>
      <dgm:spPr/>
      <dgm:t>
        <a:bodyPr/>
        <a:lstStyle/>
        <a:p>
          <a:endParaRPr lang="en-US"/>
        </a:p>
      </dgm:t>
    </dgm:pt>
    <dgm:pt modelId="{05C23F72-B6A4-41FD-8E6E-C7529B54FB9B}" type="sibTrans" cxnId="{988BC46B-B528-45A2-8DD1-A4147D5CE13D}">
      <dgm:prSet/>
      <dgm:spPr/>
      <dgm:t>
        <a:bodyPr/>
        <a:lstStyle/>
        <a:p>
          <a:endParaRPr lang="en-US"/>
        </a:p>
      </dgm:t>
    </dgm:pt>
    <dgm:pt modelId="{6765C76B-346B-4CAB-846C-9FF693128F97}">
      <dgm:prSet/>
      <dgm:spPr/>
      <dgm:t>
        <a:bodyPr/>
        <a:lstStyle/>
        <a:p>
          <a:pPr>
            <a:lnSpc>
              <a:spcPct val="100000"/>
            </a:lnSpc>
          </a:pPr>
          <a:r>
            <a:rPr lang="en-GB"/>
            <a:t>Topic linked where possible</a:t>
          </a:r>
          <a:endParaRPr lang="en-US"/>
        </a:p>
      </dgm:t>
    </dgm:pt>
    <dgm:pt modelId="{5B2D1394-E325-44F7-8B98-CD5F1D4394AE}" type="parTrans" cxnId="{96BCD112-CA41-4A19-AD44-A16F0EF248C8}">
      <dgm:prSet/>
      <dgm:spPr/>
      <dgm:t>
        <a:bodyPr/>
        <a:lstStyle/>
        <a:p>
          <a:endParaRPr lang="en-US"/>
        </a:p>
      </dgm:t>
    </dgm:pt>
    <dgm:pt modelId="{BD42CF22-E5E6-4201-B106-D238A06DF3F9}" type="sibTrans" cxnId="{96BCD112-CA41-4A19-AD44-A16F0EF248C8}">
      <dgm:prSet/>
      <dgm:spPr/>
      <dgm:t>
        <a:bodyPr/>
        <a:lstStyle/>
        <a:p>
          <a:endParaRPr lang="en-US"/>
        </a:p>
      </dgm:t>
    </dgm:pt>
    <dgm:pt modelId="{780E33EC-EAD4-4C4D-945A-B21971ADE72B}">
      <dgm:prSet/>
      <dgm:spPr/>
      <dgm:t>
        <a:bodyPr/>
        <a:lstStyle/>
        <a:p>
          <a:pPr>
            <a:lnSpc>
              <a:spcPct val="100000"/>
            </a:lnSpc>
          </a:pPr>
          <a:r>
            <a:rPr lang="en-GB"/>
            <a:t>Reading and comprehending the text</a:t>
          </a:r>
          <a:endParaRPr lang="en-US"/>
        </a:p>
      </dgm:t>
    </dgm:pt>
    <dgm:pt modelId="{620CC9A8-5286-4635-8A3A-117D02406260}" type="parTrans" cxnId="{2094B94A-1BE4-4711-B543-963F44998810}">
      <dgm:prSet/>
      <dgm:spPr/>
      <dgm:t>
        <a:bodyPr/>
        <a:lstStyle/>
        <a:p>
          <a:endParaRPr lang="en-US"/>
        </a:p>
      </dgm:t>
    </dgm:pt>
    <dgm:pt modelId="{C1FC6F7C-128F-49A9-8FEE-93A2A1B74E55}" type="sibTrans" cxnId="{2094B94A-1BE4-4711-B543-963F44998810}">
      <dgm:prSet/>
      <dgm:spPr/>
      <dgm:t>
        <a:bodyPr/>
        <a:lstStyle/>
        <a:p>
          <a:endParaRPr lang="en-US"/>
        </a:p>
      </dgm:t>
    </dgm:pt>
    <dgm:pt modelId="{7E257B36-40E7-4FB4-B891-7A42EF0CEF75}">
      <dgm:prSet/>
      <dgm:spPr/>
      <dgm:t>
        <a:bodyPr/>
        <a:lstStyle/>
        <a:p>
          <a:pPr>
            <a:lnSpc>
              <a:spcPct val="100000"/>
            </a:lnSpc>
          </a:pPr>
          <a:r>
            <a:rPr lang="en-GB"/>
            <a:t>Grammar </a:t>
          </a:r>
          <a:endParaRPr lang="en-US"/>
        </a:p>
      </dgm:t>
    </dgm:pt>
    <dgm:pt modelId="{9F173F54-772F-46E7-8980-3C9E35B7B7C4}" type="parTrans" cxnId="{C68F5A1F-DD60-44C2-921A-586E9D7690A9}">
      <dgm:prSet/>
      <dgm:spPr/>
      <dgm:t>
        <a:bodyPr/>
        <a:lstStyle/>
        <a:p>
          <a:endParaRPr lang="en-US"/>
        </a:p>
      </dgm:t>
    </dgm:pt>
    <dgm:pt modelId="{23128DEC-FDA1-4191-B9F9-4849C64C97B0}" type="sibTrans" cxnId="{C68F5A1F-DD60-44C2-921A-586E9D7690A9}">
      <dgm:prSet/>
      <dgm:spPr/>
      <dgm:t>
        <a:bodyPr/>
        <a:lstStyle/>
        <a:p>
          <a:endParaRPr lang="en-US"/>
        </a:p>
      </dgm:t>
    </dgm:pt>
    <dgm:pt modelId="{FEE51A27-9D7F-48D7-8ADA-A5FA40EDCDBD}">
      <dgm:prSet/>
      <dgm:spPr/>
      <dgm:t>
        <a:bodyPr/>
        <a:lstStyle/>
        <a:p>
          <a:pPr>
            <a:lnSpc>
              <a:spcPct val="100000"/>
            </a:lnSpc>
          </a:pPr>
          <a:r>
            <a:rPr lang="en-GB"/>
            <a:t>Punctuation </a:t>
          </a:r>
          <a:endParaRPr lang="en-US"/>
        </a:p>
      </dgm:t>
    </dgm:pt>
    <dgm:pt modelId="{6E6D4D04-DB3D-45AC-B4B4-A2A311424FF0}" type="parTrans" cxnId="{89E33C99-740B-4113-9F78-F4DFF03BAD46}">
      <dgm:prSet/>
      <dgm:spPr/>
      <dgm:t>
        <a:bodyPr/>
        <a:lstStyle/>
        <a:p>
          <a:endParaRPr lang="en-US"/>
        </a:p>
      </dgm:t>
    </dgm:pt>
    <dgm:pt modelId="{6030B78F-FC54-4A1B-9592-D636F727EB4E}" type="sibTrans" cxnId="{89E33C99-740B-4113-9F78-F4DFF03BAD46}">
      <dgm:prSet/>
      <dgm:spPr/>
      <dgm:t>
        <a:bodyPr/>
        <a:lstStyle/>
        <a:p>
          <a:endParaRPr lang="en-US"/>
        </a:p>
      </dgm:t>
    </dgm:pt>
    <dgm:pt modelId="{914F5FEE-6507-42BA-AE85-7685F8D6632C}">
      <dgm:prSet/>
      <dgm:spPr/>
      <dgm:t>
        <a:bodyPr/>
        <a:lstStyle/>
        <a:p>
          <a:pPr>
            <a:lnSpc>
              <a:spcPct val="100000"/>
            </a:lnSpc>
          </a:pPr>
          <a:r>
            <a:rPr lang="en-GB"/>
            <a:t>Writing – based around writing for a purpose, using different genres</a:t>
          </a:r>
          <a:endParaRPr lang="en-US"/>
        </a:p>
      </dgm:t>
    </dgm:pt>
    <dgm:pt modelId="{163282FA-8BA5-461A-AB4B-5B684E07D6C7}" type="parTrans" cxnId="{877CBDD1-1CC7-4090-ADB2-12613CF169E2}">
      <dgm:prSet/>
      <dgm:spPr/>
      <dgm:t>
        <a:bodyPr/>
        <a:lstStyle/>
        <a:p>
          <a:endParaRPr lang="en-US"/>
        </a:p>
      </dgm:t>
    </dgm:pt>
    <dgm:pt modelId="{2BC8C8F8-236E-4A02-8FC2-0F4F6B5C967E}" type="sibTrans" cxnId="{877CBDD1-1CC7-4090-ADB2-12613CF169E2}">
      <dgm:prSet/>
      <dgm:spPr/>
      <dgm:t>
        <a:bodyPr/>
        <a:lstStyle/>
        <a:p>
          <a:endParaRPr lang="en-US"/>
        </a:p>
      </dgm:t>
    </dgm:pt>
    <dgm:pt modelId="{5DC21185-E89F-460C-92BB-7BF9DB3EFABF}">
      <dgm:prSet/>
      <dgm:spPr/>
      <dgm:t>
        <a:bodyPr/>
        <a:lstStyle/>
        <a:p>
          <a:pPr>
            <a:lnSpc>
              <a:spcPct val="100000"/>
            </a:lnSpc>
          </a:pPr>
          <a:r>
            <a:rPr lang="en-GB"/>
            <a:t>Standalone SPAG (Spelling, punctuation and Grammar) lesson each week (Fridays)</a:t>
          </a:r>
          <a:endParaRPr lang="en-US"/>
        </a:p>
      </dgm:t>
    </dgm:pt>
    <dgm:pt modelId="{4494587C-F088-45E4-BA33-771F7E6D0BB0}" type="parTrans" cxnId="{275B902F-112E-43DF-B44C-4CD67AAD1B76}">
      <dgm:prSet/>
      <dgm:spPr/>
      <dgm:t>
        <a:bodyPr/>
        <a:lstStyle/>
        <a:p>
          <a:endParaRPr lang="en-US"/>
        </a:p>
      </dgm:t>
    </dgm:pt>
    <dgm:pt modelId="{108929E9-2C05-436E-B25A-951087F852B1}" type="sibTrans" cxnId="{275B902F-112E-43DF-B44C-4CD67AAD1B76}">
      <dgm:prSet/>
      <dgm:spPr/>
      <dgm:t>
        <a:bodyPr/>
        <a:lstStyle/>
        <a:p>
          <a:endParaRPr lang="en-US"/>
        </a:p>
      </dgm:t>
    </dgm:pt>
    <dgm:pt modelId="{9722656F-8A0E-4811-9D8A-DDA53292C8FE}" type="pres">
      <dgm:prSet presAssocID="{D570144A-4F73-4B8D-A301-7D3F28610865}" presName="root" presStyleCnt="0">
        <dgm:presLayoutVars>
          <dgm:dir/>
          <dgm:resizeHandles val="exact"/>
        </dgm:presLayoutVars>
      </dgm:prSet>
      <dgm:spPr/>
      <dgm:t>
        <a:bodyPr/>
        <a:lstStyle/>
        <a:p>
          <a:endParaRPr lang="en-US"/>
        </a:p>
      </dgm:t>
    </dgm:pt>
    <dgm:pt modelId="{CB1C9719-B3CC-40E2-881F-BC5FF2B28994}" type="pres">
      <dgm:prSet presAssocID="{895E9502-6718-422C-8E76-936D76FB0DD4}" presName="compNode" presStyleCnt="0"/>
      <dgm:spPr/>
    </dgm:pt>
    <dgm:pt modelId="{63D18BA0-4A80-4448-9399-E55F01108788}" type="pres">
      <dgm:prSet presAssocID="{895E9502-6718-422C-8E76-936D76FB0D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A3188A5-15E0-4A9D-B63D-1B4B1F921D71}" type="pres">
      <dgm:prSet presAssocID="{895E9502-6718-422C-8E76-936D76FB0DD4}" presName="iconSpace" presStyleCnt="0"/>
      <dgm:spPr/>
    </dgm:pt>
    <dgm:pt modelId="{890CA2DF-753A-42FF-9AE8-DF5517F0EAC4}" type="pres">
      <dgm:prSet presAssocID="{895E9502-6718-422C-8E76-936D76FB0DD4}" presName="parTx" presStyleLbl="revTx" presStyleIdx="0" presStyleCnt="4">
        <dgm:presLayoutVars>
          <dgm:chMax val="0"/>
          <dgm:chPref val="0"/>
        </dgm:presLayoutVars>
      </dgm:prSet>
      <dgm:spPr/>
      <dgm:t>
        <a:bodyPr/>
        <a:lstStyle/>
        <a:p>
          <a:endParaRPr lang="en-US"/>
        </a:p>
      </dgm:t>
    </dgm:pt>
    <dgm:pt modelId="{E403E8E4-BD61-49D5-8897-983E66BBD320}" type="pres">
      <dgm:prSet presAssocID="{895E9502-6718-422C-8E76-936D76FB0DD4}" presName="txSpace" presStyleCnt="0"/>
      <dgm:spPr/>
    </dgm:pt>
    <dgm:pt modelId="{5E26A0E1-D91D-446E-B730-006B549E8A6B}" type="pres">
      <dgm:prSet presAssocID="{895E9502-6718-422C-8E76-936D76FB0DD4}" presName="desTx" presStyleLbl="revTx" presStyleIdx="1" presStyleCnt="4">
        <dgm:presLayoutVars/>
      </dgm:prSet>
      <dgm:spPr/>
      <dgm:t>
        <a:bodyPr/>
        <a:lstStyle/>
        <a:p>
          <a:endParaRPr lang="en-US"/>
        </a:p>
      </dgm:t>
    </dgm:pt>
    <dgm:pt modelId="{E4DC79B0-8909-49CA-91C4-CEDB8CF68642}" type="pres">
      <dgm:prSet presAssocID="{5D3A19A9-73E4-4AD9-94ED-B01C2D6F8C2B}" presName="sibTrans" presStyleCnt="0"/>
      <dgm:spPr/>
    </dgm:pt>
    <dgm:pt modelId="{6E1E4B63-AAA6-4B6B-9290-8357D0785F62}" type="pres">
      <dgm:prSet presAssocID="{68E6164C-6C9B-40BD-8A76-9E019D853CF2}" presName="compNode" presStyleCnt="0"/>
      <dgm:spPr/>
    </dgm:pt>
    <dgm:pt modelId="{878F41F6-0824-4C29-9C83-64835878B55D}" type="pres">
      <dgm:prSet presAssocID="{68E6164C-6C9B-40BD-8A76-9E019D853CF2}"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Open Book"/>
        </a:ext>
      </dgm:extLst>
    </dgm:pt>
    <dgm:pt modelId="{89B91DF5-B74F-4BCD-86A1-24E01A0F602E}" type="pres">
      <dgm:prSet presAssocID="{68E6164C-6C9B-40BD-8A76-9E019D853CF2}" presName="iconSpace" presStyleCnt="0"/>
      <dgm:spPr/>
    </dgm:pt>
    <dgm:pt modelId="{E688219D-70E2-4872-BF16-23930A85C10E}" type="pres">
      <dgm:prSet presAssocID="{68E6164C-6C9B-40BD-8A76-9E019D853CF2}" presName="parTx" presStyleLbl="revTx" presStyleIdx="2" presStyleCnt="4">
        <dgm:presLayoutVars>
          <dgm:chMax val="0"/>
          <dgm:chPref val="0"/>
        </dgm:presLayoutVars>
      </dgm:prSet>
      <dgm:spPr/>
      <dgm:t>
        <a:bodyPr/>
        <a:lstStyle/>
        <a:p>
          <a:endParaRPr lang="en-US"/>
        </a:p>
      </dgm:t>
    </dgm:pt>
    <dgm:pt modelId="{81A2DCA3-1F55-4BC0-831E-C3A01E731EAF}" type="pres">
      <dgm:prSet presAssocID="{68E6164C-6C9B-40BD-8A76-9E019D853CF2}" presName="txSpace" presStyleCnt="0"/>
      <dgm:spPr/>
    </dgm:pt>
    <dgm:pt modelId="{5BDF83D3-9CAF-4CF5-AAF0-750401107546}" type="pres">
      <dgm:prSet presAssocID="{68E6164C-6C9B-40BD-8A76-9E019D853CF2}" presName="desTx" presStyleLbl="revTx" presStyleIdx="3" presStyleCnt="4">
        <dgm:presLayoutVars/>
      </dgm:prSet>
      <dgm:spPr/>
      <dgm:t>
        <a:bodyPr/>
        <a:lstStyle/>
        <a:p>
          <a:endParaRPr lang="en-US"/>
        </a:p>
      </dgm:t>
    </dgm:pt>
  </dgm:ptLst>
  <dgm:cxnLst>
    <dgm:cxn modelId="{52DA0B6B-37C2-4446-BCE0-1AE06C258285}" srcId="{895E9502-6718-422C-8E76-936D76FB0DD4}" destId="{00BC2F8C-B116-4F01-9C0B-ADB685DFA034}" srcOrd="2" destOrd="0" parTransId="{17BAD4DA-18BB-4D43-ABD8-56741D9C1751}" sibTransId="{F6AA2FE2-13DE-4296-8377-C1DBAB444F07}"/>
    <dgm:cxn modelId="{C68F5A1F-DD60-44C2-921A-586E9D7690A9}" srcId="{68E6164C-6C9B-40BD-8A76-9E019D853CF2}" destId="{7E257B36-40E7-4FB4-B891-7A42EF0CEF75}" srcOrd="3" destOrd="0" parTransId="{9F173F54-772F-46E7-8980-3C9E35B7B7C4}" sibTransId="{23128DEC-FDA1-4191-B9F9-4849C64C97B0}"/>
    <dgm:cxn modelId="{988BC46B-B528-45A2-8DD1-A4147D5CE13D}" srcId="{68E6164C-6C9B-40BD-8A76-9E019D853CF2}" destId="{F54FDC1E-169D-45AA-B141-0247D18BB5FF}" srcOrd="0" destOrd="0" parTransId="{4DEBE90B-EB5F-48F8-963F-5CE9C2A5F6FE}" sibTransId="{05C23F72-B6A4-41FD-8E6E-C7529B54FB9B}"/>
    <dgm:cxn modelId="{2D50DDB6-E272-4C68-9F2E-A9E007472ECF}" type="presOf" srcId="{D570144A-4F73-4B8D-A301-7D3F28610865}" destId="{9722656F-8A0E-4811-9D8A-DDA53292C8FE}" srcOrd="0" destOrd="0" presId="urn:microsoft.com/office/officeart/2018/5/layout/CenteredIconLabelDescriptionList"/>
    <dgm:cxn modelId="{F5619BFD-61FA-447D-97A6-07FB35FFFE7C}" type="presOf" srcId="{F54FDC1E-169D-45AA-B141-0247D18BB5FF}" destId="{5BDF83D3-9CAF-4CF5-AAF0-750401107546}" srcOrd="0" destOrd="0" presId="urn:microsoft.com/office/officeart/2018/5/layout/CenteredIconLabelDescriptionList"/>
    <dgm:cxn modelId="{6453DC61-1E59-4E22-8EB4-14D97C4A7D1C}" type="presOf" srcId="{5DC21185-E89F-460C-92BB-7BF9DB3EFABF}" destId="{5BDF83D3-9CAF-4CF5-AAF0-750401107546}" srcOrd="0" destOrd="6" presId="urn:microsoft.com/office/officeart/2018/5/layout/CenteredIconLabelDescriptionList"/>
    <dgm:cxn modelId="{AE40C019-5620-498B-9DBF-42474693B653}" srcId="{895E9502-6718-422C-8E76-936D76FB0DD4}" destId="{70D93245-A63A-4F80-9E82-D2CEE5ED061F}" srcOrd="0" destOrd="0" parTransId="{1A9E1738-02DE-437C-BA7D-1A09566DDF49}" sibTransId="{15DA4E08-6DFA-4930-8ABB-1BE3A6245D7D}"/>
    <dgm:cxn modelId="{9E8F6CBB-21BE-4EC3-AC6D-A15FFAE773F6}" type="presOf" srcId="{6765C76B-346B-4CAB-846C-9FF693128F97}" destId="{5BDF83D3-9CAF-4CF5-AAF0-750401107546}" srcOrd="0" destOrd="1" presId="urn:microsoft.com/office/officeart/2018/5/layout/CenteredIconLabelDescriptionList"/>
    <dgm:cxn modelId="{96BCD112-CA41-4A19-AD44-A16F0EF248C8}" srcId="{68E6164C-6C9B-40BD-8A76-9E019D853CF2}" destId="{6765C76B-346B-4CAB-846C-9FF693128F97}" srcOrd="1" destOrd="0" parTransId="{5B2D1394-E325-44F7-8B98-CD5F1D4394AE}" sibTransId="{BD42CF22-E5E6-4201-B106-D238A06DF3F9}"/>
    <dgm:cxn modelId="{ACA6DEB6-A436-4B16-B9F2-8EC37233EDDF}" type="presOf" srcId="{7E257B36-40E7-4FB4-B891-7A42EF0CEF75}" destId="{5BDF83D3-9CAF-4CF5-AAF0-750401107546}" srcOrd="0" destOrd="3" presId="urn:microsoft.com/office/officeart/2018/5/layout/CenteredIconLabelDescriptionList"/>
    <dgm:cxn modelId="{B507ECE7-92CA-49D0-94EE-4A0A6E6F7A32}" type="presOf" srcId="{00BC2F8C-B116-4F01-9C0B-ADB685DFA034}" destId="{5E26A0E1-D91D-446E-B730-006B549E8A6B}" srcOrd="0" destOrd="2" presId="urn:microsoft.com/office/officeart/2018/5/layout/CenteredIconLabelDescriptionList"/>
    <dgm:cxn modelId="{89E33C99-740B-4113-9F78-F4DFF03BAD46}" srcId="{68E6164C-6C9B-40BD-8A76-9E019D853CF2}" destId="{FEE51A27-9D7F-48D7-8ADA-A5FA40EDCDBD}" srcOrd="4" destOrd="0" parTransId="{6E6D4D04-DB3D-45AC-B4B4-A2A311424FF0}" sibTransId="{6030B78F-FC54-4A1B-9592-D636F727EB4E}"/>
    <dgm:cxn modelId="{051AE113-BB56-4856-B0A4-C71EF9396379}" type="presOf" srcId="{895E9502-6718-422C-8E76-936D76FB0DD4}" destId="{890CA2DF-753A-42FF-9AE8-DF5517F0EAC4}" srcOrd="0" destOrd="0" presId="urn:microsoft.com/office/officeart/2018/5/layout/CenteredIconLabelDescriptionList"/>
    <dgm:cxn modelId="{877CBDD1-1CC7-4090-ADB2-12613CF169E2}" srcId="{68E6164C-6C9B-40BD-8A76-9E019D853CF2}" destId="{914F5FEE-6507-42BA-AE85-7685F8D6632C}" srcOrd="5" destOrd="0" parTransId="{163282FA-8BA5-461A-AB4B-5B684E07D6C7}" sibTransId="{2BC8C8F8-236E-4A02-8FC2-0F4F6B5C967E}"/>
    <dgm:cxn modelId="{390FA134-6CB2-490B-A98E-F8D586F53E1E}" type="presOf" srcId="{914F5FEE-6507-42BA-AE85-7685F8D6632C}" destId="{5BDF83D3-9CAF-4CF5-AAF0-750401107546}" srcOrd="0" destOrd="5" presId="urn:microsoft.com/office/officeart/2018/5/layout/CenteredIconLabelDescriptionList"/>
    <dgm:cxn modelId="{567799EF-BA82-47BB-B69C-9975956FE369}" type="presOf" srcId="{780E33EC-EAD4-4C4D-945A-B21971ADE72B}" destId="{5BDF83D3-9CAF-4CF5-AAF0-750401107546}" srcOrd="0" destOrd="2" presId="urn:microsoft.com/office/officeart/2018/5/layout/CenteredIconLabelDescriptionList"/>
    <dgm:cxn modelId="{93419576-7164-4BFC-B946-391DC5FADEA3}" type="presOf" srcId="{70D93245-A63A-4F80-9E82-D2CEE5ED061F}" destId="{5E26A0E1-D91D-446E-B730-006B549E8A6B}" srcOrd="0" destOrd="0" presId="urn:microsoft.com/office/officeart/2018/5/layout/CenteredIconLabelDescriptionList"/>
    <dgm:cxn modelId="{275B902F-112E-43DF-B44C-4CD67AAD1B76}" srcId="{68E6164C-6C9B-40BD-8A76-9E019D853CF2}" destId="{5DC21185-E89F-460C-92BB-7BF9DB3EFABF}" srcOrd="6" destOrd="0" parTransId="{4494587C-F088-45E4-BA33-771F7E6D0BB0}" sibTransId="{108929E9-2C05-436E-B25A-951087F852B1}"/>
    <dgm:cxn modelId="{72A85C6C-AE0E-4FB7-946C-8B7E4FF29FAC}" srcId="{D570144A-4F73-4B8D-A301-7D3F28610865}" destId="{895E9502-6718-422C-8E76-936D76FB0DD4}" srcOrd="0" destOrd="0" parTransId="{CAF9ABC8-F0C3-4E79-A0F8-B23E173C6270}" sibTransId="{5D3A19A9-73E4-4AD9-94ED-B01C2D6F8C2B}"/>
    <dgm:cxn modelId="{35487287-FF68-4E4F-BF5F-D1533C9FF24A}" type="presOf" srcId="{0A37D2A2-2423-403D-B910-256C0062191E}" destId="{5E26A0E1-D91D-446E-B730-006B549E8A6B}" srcOrd="0" destOrd="1" presId="urn:microsoft.com/office/officeart/2018/5/layout/CenteredIconLabelDescriptionList"/>
    <dgm:cxn modelId="{787735BD-10E2-407C-99C7-A722A5F7F1F2}" type="presOf" srcId="{68E6164C-6C9B-40BD-8A76-9E019D853CF2}" destId="{E688219D-70E2-4872-BF16-23930A85C10E}" srcOrd="0" destOrd="0" presId="urn:microsoft.com/office/officeart/2018/5/layout/CenteredIconLabelDescriptionList"/>
    <dgm:cxn modelId="{B6E95D65-B75F-441B-B95E-0A850D5A419A}" type="presOf" srcId="{FEE51A27-9D7F-48D7-8ADA-A5FA40EDCDBD}" destId="{5BDF83D3-9CAF-4CF5-AAF0-750401107546}" srcOrd="0" destOrd="4" presId="urn:microsoft.com/office/officeart/2018/5/layout/CenteredIconLabelDescriptionList"/>
    <dgm:cxn modelId="{5B08A39E-6E8B-48AA-A186-959086F540B7}" srcId="{D570144A-4F73-4B8D-A301-7D3F28610865}" destId="{68E6164C-6C9B-40BD-8A76-9E019D853CF2}" srcOrd="1" destOrd="0" parTransId="{07998864-8F4D-4640-A6DA-681165D4ED2D}" sibTransId="{FBA18E3B-C505-47B3-8C98-DC87A65F8234}"/>
    <dgm:cxn modelId="{2094B94A-1BE4-4711-B543-963F44998810}" srcId="{68E6164C-6C9B-40BD-8A76-9E019D853CF2}" destId="{780E33EC-EAD4-4C4D-945A-B21971ADE72B}" srcOrd="2" destOrd="0" parTransId="{620CC9A8-5286-4635-8A3A-117D02406260}" sibTransId="{C1FC6F7C-128F-49A9-8FEE-93A2A1B74E55}"/>
    <dgm:cxn modelId="{9D5C8017-44D7-4A17-BCD3-428A7A2ED945}" srcId="{895E9502-6718-422C-8E76-936D76FB0DD4}" destId="{0A37D2A2-2423-403D-B910-256C0062191E}" srcOrd="1" destOrd="0" parTransId="{08E48864-FBFF-4361-A0C1-98E020074111}" sibTransId="{9D94F6CF-E014-4354-AEB0-7CCDA2F2F041}"/>
    <dgm:cxn modelId="{F8AD0321-0E52-43B8-BBC6-636132156634}" type="presParOf" srcId="{9722656F-8A0E-4811-9D8A-DDA53292C8FE}" destId="{CB1C9719-B3CC-40E2-881F-BC5FF2B28994}" srcOrd="0" destOrd="0" presId="urn:microsoft.com/office/officeart/2018/5/layout/CenteredIconLabelDescriptionList"/>
    <dgm:cxn modelId="{B455D3DD-59B6-4096-BAF0-02DB43231376}" type="presParOf" srcId="{CB1C9719-B3CC-40E2-881F-BC5FF2B28994}" destId="{63D18BA0-4A80-4448-9399-E55F01108788}" srcOrd="0" destOrd="0" presId="urn:microsoft.com/office/officeart/2018/5/layout/CenteredIconLabelDescriptionList"/>
    <dgm:cxn modelId="{40C394BF-31B5-41A7-BFDA-07FA8D8F1F33}" type="presParOf" srcId="{CB1C9719-B3CC-40E2-881F-BC5FF2B28994}" destId="{BA3188A5-15E0-4A9D-B63D-1B4B1F921D71}" srcOrd="1" destOrd="0" presId="urn:microsoft.com/office/officeart/2018/5/layout/CenteredIconLabelDescriptionList"/>
    <dgm:cxn modelId="{9C74B9AF-60AC-4DB8-AC31-CEEF8F9BC708}" type="presParOf" srcId="{CB1C9719-B3CC-40E2-881F-BC5FF2B28994}" destId="{890CA2DF-753A-42FF-9AE8-DF5517F0EAC4}" srcOrd="2" destOrd="0" presId="urn:microsoft.com/office/officeart/2018/5/layout/CenteredIconLabelDescriptionList"/>
    <dgm:cxn modelId="{440769C5-1271-4910-868F-0ECC79546AAD}" type="presParOf" srcId="{CB1C9719-B3CC-40E2-881F-BC5FF2B28994}" destId="{E403E8E4-BD61-49D5-8897-983E66BBD320}" srcOrd="3" destOrd="0" presId="urn:microsoft.com/office/officeart/2018/5/layout/CenteredIconLabelDescriptionList"/>
    <dgm:cxn modelId="{442153BD-AB6F-455F-B342-86B26778AE50}" type="presParOf" srcId="{CB1C9719-B3CC-40E2-881F-BC5FF2B28994}" destId="{5E26A0E1-D91D-446E-B730-006B549E8A6B}" srcOrd="4" destOrd="0" presId="urn:microsoft.com/office/officeart/2018/5/layout/CenteredIconLabelDescriptionList"/>
    <dgm:cxn modelId="{7CF7B866-7684-4236-8BBE-C868C1F93615}" type="presParOf" srcId="{9722656F-8A0E-4811-9D8A-DDA53292C8FE}" destId="{E4DC79B0-8909-49CA-91C4-CEDB8CF68642}" srcOrd="1" destOrd="0" presId="urn:microsoft.com/office/officeart/2018/5/layout/CenteredIconLabelDescriptionList"/>
    <dgm:cxn modelId="{CB253693-9D68-4FF5-B6B8-A2556F5B252C}" type="presParOf" srcId="{9722656F-8A0E-4811-9D8A-DDA53292C8FE}" destId="{6E1E4B63-AAA6-4B6B-9290-8357D0785F62}" srcOrd="2" destOrd="0" presId="urn:microsoft.com/office/officeart/2018/5/layout/CenteredIconLabelDescriptionList"/>
    <dgm:cxn modelId="{09B2DA6C-459C-470E-954E-E75F4F497CE1}" type="presParOf" srcId="{6E1E4B63-AAA6-4B6B-9290-8357D0785F62}" destId="{878F41F6-0824-4C29-9C83-64835878B55D}" srcOrd="0" destOrd="0" presId="urn:microsoft.com/office/officeart/2018/5/layout/CenteredIconLabelDescriptionList"/>
    <dgm:cxn modelId="{88486669-7FD9-49BD-AB93-098159927444}" type="presParOf" srcId="{6E1E4B63-AAA6-4B6B-9290-8357D0785F62}" destId="{89B91DF5-B74F-4BCD-86A1-24E01A0F602E}" srcOrd="1" destOrd="0" presId="urn:microsoft.com/office/officeart/2018/5/layout/CenteredIconLabelDescriptionList"/>
    <dgm:cxn modelId="{6C2A5371-2FA6-4594-896E-CF53B26E4698}" type="presParOf" srcId="{6E1E4B63-AAA6-4B6B-9290-8357D0785F62}" destId="{E688219D-70E2-4872-BF16-23930A85C10E}" srcOrd="2" destOrd="0" presId="urn:microsoft.com/office/officeart/2018/5/layout/CenteredIconLabelDescriptionList"/>
    <dgm:cxn modelId="{FA432E4C-E34D-4CE8-B1A2-EAD626FA17D7}" type="presParOf" srcId="{6E1E4B63-AAA6-4B6B-9290-8357D0785F62}" destId="{81A2DCA3-1F55-4BC0-831E-C3A01E731EAF}" srcOrd="3" destOrd="0" presId="urn:microsoft.com/office/officeart/2018/5/layout/CenteredIconLabelDescriptionList"/>
    <dgm:cxn modelId="{901AF348-0E6E-43F7-831E-168C60016FF4}" type="presParOf" srcId="{6E1E4B63-AAA6-4B6B-9290-8357D0785F62}" destId="{5BDF83D3-9CAF-4CF5-AAF0-75040110754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50729-A53C-415F-8AA7-9B339117A6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2CA02AE-0A75-4AD3-A5F7-F5007FED89F0}">
      <dgm:prSet/>
      <dgm:spPr/>
      <dgm:t>
        <a:bodyPr/>
        <a:lstStyle/>
        <a:p>
          <a:r>
            <a:rPr lang="en-GB"/>
            <a:t>Termly for Year 5 (formally, but continuous teacher assessments)</a:t>
          </a:r>
          <a:endParaRPr lang="en-US"/>
        </a:p>
      </dgm:t>
    </dgm:pt>
    <dgm:pt modelId="{789A73A5-9830-417D-AD1D-23D06A23C4E9}" type="parTrans" cxnId="{F16F2AA8-5C1B-43D4-B7CD-C0E3EA060A99}">
      <dgm:prSet/>
      <dgm:spPr/>
      <dgm:t>
        <a:bodyPr/>
        <a:lstStyle/>
        <a:p>
          <a:endParaRPr lang="en-US"/>
        </a:p>
      </dgm:t>
    </dgm:pt>
    <dgm:pt modelId="{5C2BAD62-656F-4113-80FF-328E66604C27}" type="sibTrans" cxnId="{F16F2AA8-5C1B-43D4-B7CD-C0E3EA060A99}">
      <dgm:prSet/>
      <dgm:spPr/>
      <dgm:t>
        <a:bodyPr/>
        <a:lstStyle/>
        <a:p>
          <a:endParaRPr lang="en-US"/>
        </a:p>
      </dgm:t>
    </dgm:pt>
    <dgm:pt modelId="{E50604F4-10E2-4305-BD97-1BBC52DD796D}">
      <dgm:prSet/>
      <dgm:spPr/>
      <dgm:t>
        <a:bodyPr/>
        <a:lstStyle/>
        <a:p>
          <a:r>
            <a:rPr lang="en-GB" dirty="0"/>
            <a:t>Half-termly for Year 6 – to be ready for May Statutory assessments.</a:t>
          </a:r>
          <a:endParaRPr lang="en-US" dirty="0"/>
        </a:p>
      </dgm:t>
    </dgm:pt>
    <dgm:pt modelId="{A14EFCFB-3105-4E59-B879-49804E6EE792}" type="parTrans" cxnId="{F8BF1A21-0D2C-4451-87B5-F9FEF63BFB6F}">
      <dgm:prSet/>
      <dgm:spPr/>
      <dgm:t>
        <a:bodyPr/>
        <a:lstStyle/>
        <a:p>
          <a:endParaRPr lang="en-US"/>
        </a:p>
      </dgm:t>
    </dgm:pt>
    <dgm:pt modelId="{70D0A918-537E-403E-838F-9373DA255710}" type="sibTrans" cxnId="{F8BF1A21-0D2C-4451-87B5-F9FEF63BFB6F}">
      <dgm:prSet/>
      <dgm:spPr/>
      <dgm:t>
        <a:bodyPr/>
        <a:lstStyle/>
        <a:p>
          <a:endParaRPr lang="en-US"/>
        </a:p>
      </dgm:t>
    </dgm:pt>
    <dgm:pt modelId="{2CB37618-4643-46EC-A63C-02A6233F2109}">
      <dgm:prSet/>
      <dgm:spPr/>
      <dgm:t>
        <a:bodyPr/>
        <a:lstStyle/>
        <a:p>
          <a:r>
            <a:rPr lang="en-GB" dirty="0"/>
            <a:t>We scrutinise assessments to inform our planning</a:t>
          </a:r>
          <a:endParaRPr lang="en-US" dirty="0"/>
        </a:p>
      </dgm:t>
    </dgm:pt>
    <dgm:pt modelId="{D32F798C-468F-4F3A-B23E-5DBCFF4860DC}" type="parTrans" cxnId="{4C39AB03-BD48-4C7A-8F7A-5D1F9EFB2BF2}">
      <dgm:prSet/>
      <dgm:spPr/>
      <dgm:t>
        <a:bodyPr/>
        <a:lstStyle/>
        <a:p>
          <a:endParaRPr lang="en-US"/>
        </a:p>
      </dgm:t>
    </dgm:pt>
    <dgm:pt modelId="{CC06E7FC-8EB7-4051-BCB1-276FFA3EBBA6}" type="sibTrans" cxnId="{4C39AB03-BD48-4C7A-8F7A-5D1F9EFB2BF2}">
      <dgm:prSet/>
      <dgm:spPr/>
      <dgm:t>
        <a:bodyPr/>
        <a:lstStyle/>
        <a:p>
          <a:endParaRPr lang="en-US"/>
        </a:p>
      </dgm:t>
    </dgm:pt>
    <dgm:pt modelId="{836A544D-BB97-4C03-BD26-7DA83DBB351F}">
      <dgm:prSet/>
      <dgm:spPr/>
      <dgm:t>
        <a:bodyPr/>
        <a:lstStyle/>
        <a:p>
          <a:r>
            <a:rPr lang="en-GB"/>
            <a:t>We identify ‘gaps’ to aid group teaching</a:t>
          </a:r>
          <a:endParaRPr lang="en-US"/>
        </a:p>
      </dgm:t>
    </dgm:pt>
    <dgm:pt modelId="{8057AC46-F42A-436A-9B98-C9480C6EFCB4}" type="parTrans" cxnId="{BEC73066-D85F-4FC9-8B96-3BC591C1D0E2}">
      <dgm:prSet/>
      <dgm:spPr/>
      <dgm:t>
        <a:bodyPr/>
        <a:lstStyle/>
        <a:p>
          <a:endParaRPr lang="en-US"/>
        </a:p>
      </dgm:t>
    </dgm:pt>
    <dgm:pt modelId="{E2C69B1F-1844-4631-A18B-A0F4A9D2C1B1}" type="sibTrans" cxnId="{BEC73066-D85F-4FC9-8B96-3BC591C1D0E2}">
      <dgm:prSet/>
      <dgm:spPr/>
      <dgm:t>
        <a:bodyPr/>
        <a:lstStyle/>
        <a:p>
          <a:endParaRPr lang="en-US"/>
        </a:p>
      </dgm:t>
    </dgm:pt>
    <dgm:pt modelId="{B4E5E7F3-796C-45E3-BAB0-AD78E9D025A1}">
      <dgm:prSet/>
      <dgm:spPr/>
      <dgm:t>
        <a:bodyPr/>
        <a:lstStyle/>
        <a:p>
          <a:r>
            <a:rPr lang="en-GB"/>
            <a:t>We implement interventions, both individual and small groups</a:t>
          </a:r>
          <a:endParaRPr lang="en-US"/>
        </a:p>
      </dgm:t>
    </dgm:pt>
    <dgm:pt modelId="{ED19F78F-BEA4-4A6F-A6CE-B142C2E717E6}" type="parTrans" cxnId="{C1CA1629-426C-47A3-8E48-807D1F38749D}">
      <dgm:prSet/>
      <dgm:spPr/>
      <dgm:t>
        <a:bodyPr/>
        <a:lstStyle/>
        <a:p>
          <a:endParaRPr lang="en-US"/>
        </a:p>
      </dgm:t>
    </dgm:pt>
    <dgm:pt modelId="{FC4F2EA8-FFD2-480C-8ABE-7427A6E6FEE7}" type="sibTrans" cxnId="{C1CA1629-426C-47A3-8E48-807D1F38749D}">
      <dgm:prSet/>
      <dgm:spPr/>
      <dgm:t>
        <a:bodyPr/>
        <a:lstStyle/>
        <a:p>
          <a:endParaRPr lang="en-US"/>
        </a:p>
      </dgm:t>
    </dgm:pt>
    <dgm:pt modelId="{BC36D656-5D18-47E7-A3CE-A9331F6232D2}">
      <dgm:prSet/>
      <dgm:spPr/>
      <dgm:t>
        <a:bodyPr/>
        <a:lstStyle/>
        <a:p>
          <a:r>
            <a:rPr lang="en-GB"/>
            <a:t>Terms used: Working at/towards ARE (Age Related Expectations) GD (Greater Depth)</a:t>
          </a:r>
          <a:endParaRPr lang="en-US"/>
        </a:p>
      </dgm:t>
    </dgm:pt>
    <dgm:pt modelId="{FD686706-AD13-4CDF-9FE7-2C0E41086F75}" type="parTrans" cxnId="{2626E94A-9E44-4FAA-863B-0F78AB879C8A}">
      <dgm:prSet/>
      <dgm:spPr/>
      <dgm:t>
        <a:bodyPr/>
        <a:lstStyle/>
        <a:p>
          <a:endParaRPr lang="en-US"/>
        </a:p>
      </dgm:t>
    </dgm:pt>
    <dgm:pt modelId="{D912EC3A-4302-466B-A263-63E94CAE370C}" type="sibTrans" cxnId="{2626E94A-9E44-4FAA-863B-0F78AB879C8A}">
      <dgm:prSet/>
      <dgm:spPr/>
      <dgm:t>
        <a:bodyPr/>
        <a:lstStyle/>
        <a:p>
          <a:endParaRPr lang="en-US"/>
        </a:p>
      </dgm:t>
    </dgm:pt>
    <dgm:pt modelId="{FCC5B9E7-F0FA-4726-A1BE-B56CD0F5EDEB}" type="pres">
      <dgm:prSet presAssocID="{36150729-A53C-415F-8AA7-9B339117A60A}" presName="diagram" presStyleCnt="0">
        <dgm:presLayoutVars>
          <dgm:dir/>
          <dgm:resizeHandles val="exact"/>
        </dgm:presLayoutVars>
      </dgm:prSet>
      <dgm:spPr/>
      <dgm:t>
        <a:bodyPr/>
        <a:lstStyle/>
        <a:p>
          <a:endParaRPr lang="en-US"/>
        </a:p>
      </dgm:t>
    </dgm:pt>
    <dgm:pt modelId="{385F01C1-B1C4-4E90-9560-0AA6DCEFB38F}" type="pres">
      <dgm:prSet presAssocID="{02CA02AE-0A75-4AD3-A5F7-F5007FED89F0}" presName="node" presStyleLbl="node1" presStyleIdx="0" presStyleCnt="6">
        <dgm:presLayoutVars>
          <dgm:bulletEnabled val="1"/>
        </dgm:presLayoutVars>
      </dgm:prSet>
      <dgm:spPr/>
      <dgm:t>
        <a:bodyPr/>
        <a:lstStyle/>
        <a:p>
          <a:endParaRPr lang="en-US"/>
        </a:p>
      </dgm:t>
    </dgm:pt>
    <dgm:pt modelId="{4673652C-2D25-4A20-924D-873106204BEF}" type="pres">
      <dgm:prSet presAssocID="{5C2BAD62-656F-4113-80FF-328E66604C27}" presName="sibTrans" presStyleCnt="0"/>
      <dgm:spPr/>
    </dgm:pt>
    <dgm:pt modelId="{CD5206CD-A74E-4AAC-BE71-56AD8C74DED4}" type="pres">
      <dgm:prSet presAssocID="{E50604F4-10E2-4305-BD97-1BBC52DD796D}" presName="node" presStyleLbl="node1" presStyleIdx="1" presStyleCnt="6">
        <dgm:presLayoutVars>
          <dgm:bulletEnabled val="1"/>
        </dgm:presLayoutVars>
      </dgm:prSet>
      <dgm:spPr/>
      <dgm:t>
        <a:bodyPr/>
        <a:lstStyle/>
        <a:p>
          <a:endParaRPr lang="en-US"/>
        </a:p>
      </dgm:t>
    </dgm:pt>
    <dgm:pt modelId="{CF397C09-871C-40E2-BD03-EA48502918E7}" type="pres">
      <dgm:prSet presAssocID="{70D0A918-537E-403E-838F-9373DA255710}" presName="sibTrans" presStyleCnt="0"/>
      <dgm:spPr/>
    </dgm:pt>
    <dgm:pt modelId="{97B0E302-189D-4C98-B1D6-9AB96D1D7A9E}" type="pres">
      <dgm:prSet presAssocID="{2CB37618-4643-46EC-A63C-02A6233F2109}" presName="node" presStyleLbl="node1" presStyleIdx="2" presStyleCnt="6">
        <dgm:presLayoutVars>
          <dgm:bulletEnabled val="1"/>
        </dgm:presLayoutVars>
      </dgm:prSet>
      <dgm:spPr/>
      <dgm:t>
        <a:bodyPr/>
        <a:lstStyle/>
        <a:p>
          <a:endParaRPr lang="en-US"/>
        </a:p>
      </dgm:t>
    </dgm:pt>
    <dgm:pt modelId="{11FF2C07-7162-4112-9862-5D73B8566DA3}" type="pres">
      <dgm:prSet presAssocID="{CC06E7FC-8EB7-4051-BCB1-276FFA3EBBA6}" presName="sibTrans" presStyleCnt="0"/>
      <dgm:spPr/>
    </dgm:pt>
    <dgm:pt modelId="{34075AF0-ABC3-4547-9786-37C5893BCFCF}" type="pres">
      <dgm:prSet presAssocID="{836A544D-BB97-4C03-BD26-7DA83DBB351F}" presName="node" presStyleLbl="node1" presStyleIdx="3" presStyleCnt="6">
        <dgm:presLayoutVars>
          <dgm:bulletEnabled val="1"/>
        </dgm:presLayoutVars>
      </dgm:prSet>
      <dgm:spPr/>
      <dgm:t>
        <a:bodyPr/>
        <a:lstStyle/>
        <a:p>
          <a:endParaRPr lang="en-US"/>
        </a:p>
      </dgm:t>
    </dgm:pt>
    <dgm:pt modelId="{4E3E7F73-F505-4559-AB77-66DAF25F9D37}" type="pres">
      <dgm:prSet presAssocID="{E2C69B1F-1844-4631-A18B-A0F4A9D2C1B1}" presName="sibTrans" presStyleCnt="0"/>
      <dgm:spPr/>
    </dgm:pt>
    <dgm:pt modelId="{6A6FF09F-8ED2-47ED-8736-02720AA52937}" type="pres">
      <dgm:prSet presAssocID="{B4E5E7F3-796C-45E3-BAB0-AD78E9D025A1}" presName="node" presStyleLbl="node1" presStyleIdx="4" presStyleCnt="6">
        <dgm:presLayoutVars>
          <dgm:bulletEnabled val="1"/>
        </dgm:presLayoutVars>
      </dgm:prSet>
      <dgm:spPr/>
      <dgm:t>
        <a:bodyPr/>
        <a:lstStyle/>
        <a:p>
          <a:endParaRPr lang="en-US"/>
        </a:p>
      </dgm:t>
    </dgm:pt>
    <dgm:pt modelId="{3450F8D0-E97B-465D-95C2-F11C98532709}" type="pres">
      <dgm:prSet presAssocID="{FC4F2EA8-FFD2-480C-8ABE-7427A6E6FEE7}" presName="sibTrans" presStyleCnt="0"/>
      <dgm:spPr/>
    </dgm:pt>
    <dgm:pt modelId="{29A11EDB-F6A4-47E6-823B-B891A87959A8}" type="pres">
      <dgm:prSet presAssocID="{BC36D656-5D18-47E7-A3CE-A9331F6232D2}" presName="node" presStyleLbl="node1" presStyleIdx="5" presStyleCnt="6">
        <dgm:presLayoutVars>
          <dgm:bulletEnabled val="1"/>
        </dgm:presLayoutVars>
      </dgm:prSet>
      <dgm:spPr/>
      <dgm:t>
        <a:bodyPr/>
        <a:lstStyle/>
        <a:p>
          <a:endParaRPr lang="en-US"/>
        </a:p>
      </dgm:t>
    </dgm:pt>
  </dgm:ptLst>
  <dgm:cxnLst>
    <dgm:cxn modelId="{45AF4DB2-83BB-4034-87F7-87915CC79E61}" type="presOf" srcId="{836A544D-BB97-4C03-BD26-7DA83DBB351F}" destId="{34075AF0-ABC3-4547-9786-37C5893BCFCF}" srcOrd="0" destOrd="0" presId="urn:microsoft.com/office/officeart/2005/8/layout/default"/>
    <dgm:cxn modelId="{08F2BF28-280E-4350-A5FD-704AB57369AC}" type="presOf" srcId="{02CA02AE-0A75-4AD3-A5F7-F5007FED89F0}" destId="{385F01C1-B1C4-4E90-9560-0AA6DCEFB38F}" srcOrd="0" destOrd="0" presId="urn:microsoft.com/office/officeart/2005/8/layout/default"/>
    <dgm:cxn modelId="{F8BF1A21-0D2C-4451-87B5-F9FEF63BFB6F}" srcId="{36150729-A53C-415F-8AA7-9B339117A60A}" destId="{E50604F4-10E2-4305-BD97-1BBC52DD796D}" srcOrd="1" destOrd="0" parTransId="{A14EFCFB-3105-4E59-B879-49804E6EE792}" sibTransId="{70D0A918-537E-403E-838F-9373DA255710}"/>
    <dgm:cxn modelId="{73A87B75-9C42-469C-B709-8770010F316B}" type="presOf" srcId="{E50604F4-10E2-4305-BD97-1BBC52DD796D}" destId="{CD5206CD-A74E-4AAC-BE71-56AD8C74DED4}" srcOrd="0" destOrd="0" presId="urn:microsoft.com/office/officeart/2005/8/layout/default"/>
    <dgm:cxn modelId="{04249417-B657-47E1-AD69-3C0EEC35BE7C}" type="presOf" srcId="{2CB37618-4643-46EC-A63C-02A6233F2109}" destId="{97B0E302-189D-4C98-B1D6-9AB96D1D7A9E}" srcOrd="0" destOrd="0" presId="urn:microsoft.com/office/officeart/2005/8/layout/default"/>
    <dgm:cxn modelId="{4C39AB03-BD48-4C7A-8F7A-5D1F9EFB2BF2}" srcId="{36150729-A53C-415F-8AA7-9B339117A60A}" destId="{2CB37618-4643-46EC-A63C-02A6233F2109}" srcOrd="2" destOrd="0" parTransId="{D32F798C-468F-4F3A-B23E-5DBCFF4860DC}" sibTransId="{CC06E7FC-8EB7-4051-BCB1-276FFA3EBBA6}"/>
    <dgm:cxn modelId="{BEC73066-D85F-4FC9-8B96-3BC591C1D0E2}" srcId="{36150729-A53C-415F-8AA7-9B339117A60A}" destId="{836A544D-BB97-4C03-BD26-7DA83DBB351F}" srcOrd="3" destOrd="0" parTransId="{8057AC46-F42A-436A-9B98-C9480C6EFCB4}" sibTransId="{E2C69B1F-1844-4631-A18B-A0F4A9D2C1B1}"/>
    <dgm:cxn modelId="{2626E94A-9E44-4FAA-863B-0F78AB879C8A}" srcId="{36150729-A53C-415F-8AA7-9B339117A60A}" destId="{BC36D656-5D18-47E7-A3CE-A9331F6232D2}" srcOrd="5" destOrd="0" parTransId="{FD686706-AD13-4CDF-9FE7-2C0E41086F75}" sibTransId="{D912EC3A-4302-466B-A263-63E94CAE370C}"/>
    <dgm:cxn modelId="{ACBB6446-E62E-4DA5-9D62-DA2EEEAE2ADF}" type="presOf" srcId="{BC36D656-5D18-47E7-A3CE-A9331F6232D2}" destId="{29A11EDB-F6A4-47E6-823B-B891A87959A8}" srcOrd="0" destOrd="0" presId="urn:microsoft.com/office/officeart/2005/8/layout/default"/>
    <dgm:cxn modelId="{F16F2AA8-5C1B-43D4-B7CD-C0E3EA060A99}" srcId="{36150729-A53C-415F-8AA7-9B339117A60A}" destId="{02CA02AE-0A75-4AD3-A5F7-F5007FED89F0}" srcOrd="0" destOrd="0" parTransId="{789A73A5-9830-417D-AD1D-23D06A23C4E9}" sibTransId="{5C2BAD62-656F-4113-80FF-328E66604C27}"/>
    <dgm:cxn modelId="{1ADBD025-AB40-4131-9D5A-F47DF0377E81}" type="presOf" srcId="{36150729-A53C-415F-8AA7-9B339117A60A}" destId="{FCC5B9E7-F0FA-4726-A1BE-B56CD0F5EDEB}" srcOrd="0" destOrd="0" presId="urn:microsoft.com/office/officeart/2005/8/layout/default"/>
    <dgm:cxn modelId="{AE72EE70-EFDE-4C88-AE42-3921F17FA8A8}" type="presOf" srcId="{B4E5E7F3-796C-45E3-BAB0-AD78E9D025A1}" destId="{6A6FF09F-8ED2-47ED-8736-02720AA52937}" srcOrd="0" destOrd="0" presId="urn:microsoft.com/office/officeart/2005/8/layout/default"/>
    <dgm:cxn modelId="{C1CA1629-426C-47A3-8E48-807D1F38749D}" srcId="{36150729-A53C-415F-8AA7-9B339117A60A}" destId="{B4E5E7F3-796C-45E3-BAB0-AD78E9D025A1}" srcOrd="4" destOrd="0" parTransId="{ED19F78F-BEA4-4A6F-A6CE-B142C2E717E6}" sibTransId="{FC4F2EA8-FFD2-480C-8ABE-7427A6E6FEE7}"/>
    <dgm:cxn modelId="{18F1634B-AD1E-4A47-8229-C394EC6E9450}" type="presParOf" srcId="{FCC5B9E7-F0FA-4726-A1BE-B56CD0F5EDEB}" destId="{385F01C1-B1C4-4E90-9560-0AA6DCEFB38F}" srcOrd="0" destOrd="0" presId="urn:microsoft.com/office/officeart/2005/8/layout/default"/>
    <dgm:cxn modelId="{1FA7B717-7BC9-4877-B652-5A7AE06CB436}" type="presParOf" srcId="{FCC5B9E7-F0FA-4726-A1BE-B56CD0F5EDEB}" destId="{4673652C-2D25-4A20-924D-873106204BEF}" srcOrd="1" destOrd="0" presId="urn:microsoft.com/office/officeart/2005/8/layout/default"/>
    <dgm:cxn modelId="{CAC59C2E-40F9-4398-96C7-11CD871773AC}" type="presParOf" srcId="{FCC5B9E7-F0FA-4726-A1BE-B56CD0F5EDEB}" destId="{CD5206CD-A74E-4AAC-BE71-56AD8C74DED4}" srcOrd="2" destOrd="0" presId="urn:microsoft.com/office/officeart/2005/8/layout/default"/>
    <dgm:cxn modelId="{3D661C68-51A1-4087-9A7A-4DB577F3005A}" type="presParOf" srcId="{FCC5B9E7-F0FA-4726-A1BE-B56CD0F5EDEB}" destId="{CF397C09-871C-40E2-BD03-EA48502918E7}" srcOrd="3" destOrd="0" presId="urn:microsoft.com/office/officeart/2005/8/layout/default"/>
    <dgm:cxn modelId="{6E7A76D8-5F0C-4B94-BCBD-60D49ABCF286}" type="presParOf" srcId="{FCC5B9E7-F0FA-4726-A1BE-B56CD0F5EDEB}" destId="{97B0E302-189D-4C98-B1D6-9AB96D1D7A9E}" srcOrd="4" destOrd="0" presId="urn:microsoft.com/office/officeart/2005/8/layout/default"/>
    <dgm:cxn modelId="{0BA0AC05-9891-4046-879C-EDEDEF1225F3}" type="presParOf" srcId="{FCC5B9E7-F0FA-4726-A1BE-B56CD0F5EDEB}" destId="{11FF2C07-7162-4112-9862-5D73B8566DA3}" srcOrd="5" destOrd="0" presId="urn:microsoft.com/office/officeart/2005/8/layout/default"/>
    <dgm:cxn modelId="{D4CF39BD-7415-4C61-B0A2-043BE6784B59}" type="presParOf" srcId="{FCC5B9E7-F0FA-4726-A1BE-B56CD0F5EDEB}" destId="{34075AF0-ABC3-4547-9786-37C5893BCFCF}" srcOrd="6" destOrd="0" presId="urn:microsoft.com/office/officeart/2005/8/layout/default"/>
    <dgm:cxn modelId="{D8D220B4-A71A-46DF-8358-39A4641883CC}" type="presParOf" srcId="{FCC5B9E7-F0FA-4726-A1BE-B56CD0F5EDEB}" destId="{4E3E7F73-F505-4559-AB77-66DAF25F9D37}" srcOrd="7" destOrd="0" presId="urn:microsoft.com/office/officeart/2005/8/layout/default"/>
    <dgm:cxn modelId="{5A085E97-0D34-463D-A367-88FDDA083CEB}" type="presParOf" srcId="{FCC5B9E7-F0FA-4726-A1BE-B56CD0F5EDEB}" destId="{6A6FF09F-8ED2-47ED-8736-02720AA52937}" srcOrd="8" destOrd="0" presId="urn:microsoft.com/office/officeart/2005/8/layout/default"/>
    <dgm:cxn modelId="{246E1077-CB7E-43F4-98C8-902D85E7F71B}" type="presParOf" srcId="{FCC5B9E7-F0FA-4726-A1BE-B56CD0F5EDEB}" destId="{3450F8D0-E97B-465D-95C2-F11C98532709}" srcOrd="9" destOrd="0" presId="urn:microsoft.com/office/officeart/2005/8/layout/default"/>
    <dgm:cxn modelId="{8A9461EE-BCE5-46B8-9A8F-AD75793A668D}" type="presParOf" srcId="{FCC5B9E7-F0FA-4726-A1BE-B56CD0F5EDEB}" destId="{29A11EDB-F6A4-47E6-823B-B891A87959A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06A2D-51A3-46E0-BE68-BCE1331E70D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A83545C-B623-4945-8E15-F08944886AA3}">
      <dgm:prSet/>
      <dgm:spPr/>
      <dgm:t>
        <a:bodyPr/>
        <a:lstStyle/>
        <a:p>
          <a:r>
            <a:rPr lang="en-GB"/>
            <a:t>‘SATs Week’ is in May (8</a:t>
          </a:r>
          <a:r>
            <a:rPr lang="en-GB" baseline="30000"/>
            <a:t>th</a:t>
          </a:r>
          <a:r>
            <a:rPr lang="en-GB"/>
            <a:t> – 11</a:t>
          </a:r>
          <a:r>
            <a:rPr lang="en-GB" baseline="30000"/>
            <a:t>th</a:t>
          </a:r>
          <a:r>
            <a:rPr lang="en-GB"/>
            <a:t> May 2023)</a:t>
          </a:r>
          <a:endParaRPr lang="en-US"/>
        </a:p>
      </dgm:t>
    </dgm:pt>
    <dgm:pt modelId="{CB773F18-C38C-42B6-B7C5-E1E92001834C}" type="parTrans" cxnId="{EC6C0AEA-EFE7-4E78-8FB4-4141E8C13BCB}">
      <dgm:prSet/>
      <dgm:spPr/>
      <dgm:t>
        <a:bodyPr/>
        <a:lstStyle/>
        <a:p>
          <a:endParaRPr lang="en-US"/>
        </a:p>
      </dgm:t>
    </dgm:pt>
    <dgm:pt modelId="{0A5F470B-7DAA-4DE1-BE53-F71FA8A2C15F}" type="sibTrans" cxnId="{EC6C0AEA-EFE7-4E78-8FB4-4141E8C13BCB}">
      <dgm:prSet/>
      <dgm:spPr/>
      <dgm:t>
        <a:bodyPr/>
        <a:lstStyle/>
        <a:p>
          <a:endParaRPr lang="en-US"/>
        </a:p>
      </dgm:t>
    </dgm:pt>
    <dgm:pt modelId="{9BD0A565-A8EC-41CC-AAFF-E1F6C93DC906}">
      <dgm:prSet/>
      <dgm:spPr/>
      <dgm:t>
        <a:bodyPr/>
        <a:lstStyle/>
        <a:p>
          <a:r>
            <a:rPr lang="en-GB"/>
            <a:t>Tests to be sat</a:t>
          </a:r>
          <a:endParaRPr lang="en-US"/>
        </a:p>
      </dgm:t>
    </dgm:pt>
    <dgm:pt modelId="{33E85267-7A17-4E61-B0C1-8BFEC7A6376C}" type="parTrans" cxnId="{74B88E4B-F2AA-470A-AE6A-D44F967EADFC}">
      <dgm:prSet/>
      <dgm:spPr/>
      <dgm:t>
        <a:bodyPr/>
        <a:lstStyle/>
        <a:p>
          <a:endParaRPr lang="en-US"/>
        </a:p>
      </dgm:t>
    </dgm:pt>
    <dgm:pt modelId="{3D48B67A-330C-4724-A2D2-DE4A1A3B9B56}" type="sibTrans" cxnId="{74B88E4B-F2AA-470A-AE6A-D44F967EADFC}">
      <dgm:prSet/>
      <dgm:spPr/>
      <dgm:t>
        <a:bodyPr/>
        <a:lstStyle/>
        <a:p>
          <a:endParaRPr lang="en-US"/>
        </a:p>
      </dgm:t>
    </dgm:pt>
    <dgm:pt modelId="{BC643120-76C6-4872-9CA1-6F55B1A6EC6C}">
      <dgm:prSet/>
      <dgm:spPr/>
      <dgm:t>
        <a:bodyPr/>
        <a:lstStyle/>
        <a:p>
          <a:r>
            <a:rPr lang="en-GB"/>
            <a:t>Grammar Punctuation and Spelling – question paper (45 minutes) and spelling paper (20 spellings)</a:t>
          </a:r>
          <a:endParaRPr lang="en-US"/>
        </a:p>
      </dgm:t>
    </dgm:pt>
    <dgm:pt modelId="{CC9246DC-EFF5-4124-B47A-8456FCAFB7CB}" type="parTrans" cxnId="{6CACD593-FFBB-4E7B-8811-ABE1CDD095D1}">
      <dgm:prSet/>
      <dgm:spPr/>
      <dgm:t>
        <a:bodyPr/>
        <a:lstStyle/>
        <a:p>
          <a:endParaRPr lang="en-US"/>
        </a:p>
      </dgm:t>
    </dgm:pt>
    <dgm:pt modelId="{81B5D3BA-286A-48B7-BBDB-CFAEDEE1D549}" type="sibTrans" cxnId="{6CACD593-FFBB-4E7B-8811-ABE1CDD095D1}">
      <dgm:prSet/>
      <dgm:spPr/>
      <dgm:t>
        <a:bodyPr/>
        <a:lstStyle/>
        <a:p>
          <a:endParaRPr lang="en-US"/>
        </a:p>
      </dgm:t>
    </dgm:pt>
    <dgm:pt modelId="{2B33D25A-639F-4531-9E2E-F75EB3B763A9}">
      <dgm:prSet/>
      <dgm:spPr/>
      <dgm:t>
        <a:bodyPr/>
        <a:lstStyle/>
        <a:p>
          <a:r>
            <a:rPr lang="en-GB"/>
            <a:t>Reading Comprehension – 60 minutes</a:t>
          </a:r>
          <a:endParaRPr lang="en-US"/>
        </a:p>
      </dgm:t>
    </dgm:pt>
    <dgm:pt modelId="{2FFCF20F-6AF0-408D-A1E4-0830421CF357}" type="parTrans" cxnId="{C6D59913-41DD-4D2B-B120-747AE1CC85C2}">
      <dgm:prSet/>
      <dgm:spPr/>
      <dgm:t>
        <a:bodyPr/>
        <a:lstStyle/>
        <a:p>
          <a:endParaRPr lang="en-US"/>
        </a:p>
      </dgm:t>
    </dgm:pt>
    <dgm:pt modelId="{1F41CFA9-0131-4E50-91E5-AFAE49E50BE7}" type="sibTrans" cxnId="{C6D59913-41DD-4D2B-B120-747AE1CC85C2}">
      <dgm:prSet/>
      <dgm:spPr/>
      <dgm:t>
        <a:bodyPr/>
        <a:lstStyle/>
        <a:p>
          <a:endParaRPr lang="en-US"/>
        </a:p>
      </dgm:t>
    </dgm:pt>
    <dgm:pt modelId="{35618C2A-E47C-478D-8BA3-E0EA4E86B45B}">
      <dgm:prSet/>
      <dgm:spPr/>
      <dgm:t>
        <a:bodyPr/>
        <a:lstStyle/>
        <a:p>
          <a:r>
            <a:rPr lang="en-GB"/>
            <a:t>Maths – Arithmetic paper (30 minutes), 2 reasoning papers (40 minutes each)</a:t>
          </a:r>
          <a:endParaRPr lang="en-US"/>
        </a:p>
      </dgm:t>
    </dgm:pt>
    <dgm:pt modelId="{388CDA01-B162-4ACC-A0BC-89C0D2FB7BE2}" type="parTrans" cxnId="{62126F0F-D97D-45B1-9AC2-165DC84BB8C7}">
      <dgm:prSet/>
      <dgm:spPr/>
      <dgm:t>
        <a:bodyPr/>
        <a:lstStyle/>
        <a:p>
          <a:endParaRPr lang="en-US"/>
        </a:p>
      </dgm:t>
    </dgm:pt>
    <dgm:pt modelId="{BD291D35-99A6-4790-BA3F-BF00228D3375}" type="sibTrans" cxnId="{62126F0F-D97D-45B1-9AC2-165DC84BB8C7}">
      <dgm:prSet/>
      <dgm:spPr/>
      <dgm:t>
        <a:bodyPr/>
        <a:lstStyle/>
        <a:p>
          <a:endParaRPr lang="en-US"/>
        </a:p>
      </dgm:t>
    </dgm:pt>
    <dgm:pt modelId="{3AB820B6-2A45-4E0F-A3D3-812575E44C64}">
      <dgm:prSet/>
      <dgm:spPr/>
      <dgm:t>
        <a:bodyPr/>
        <a:lstStyle/>
        <a:p>
          <a:r>
            <a:rPr lang="en-GB"/>
            <a:t>Each child leaves Year 6 with a standardised score for each of the above</a:t>
          </a:r>
          <a:endParaRPr lang="en-US"/>
        </a:p>
      </dgm:t>
    </dgm:pt>
    <dgm:pt modelId="{6CCE61D4-EB10-4DD4-8C1C-683173031300}" type="parTrans" cxnId="{28A183DD-AD30-4185-BA21-02BA26FE17A1}">
      <dgm:prSet/>
      <dgm:spPr/>
      <dgm:t>
        <a:bodyPr/>
        <a:lstStyle/>
        <a:p>
          <a:endParaRPr lang="en-US"/>
        </a:p>
      </dgm:t>
    </dgm:pt>
    <dgm:pt modelId="{A39C3589-D255-4A27-90B8-8CF325E9DAE1}" type="sibTrans" cxnId="{28A183DD-AD30-4185-BA21-02BA26FE17A1}">
      <dgm:prSet/>
      <dgm:spPr/>
      <dgm:t>
        <a:bodyPr/>
        <a:lstStyle/>
        <a:p>
          <a:endParaRPr lang="en-US"/>
        </a:p>
      </dgm:t>
    </dgm:pt>
    <dgm:pt modelId="{A91830DB-83CB-4BFE-8EFF-EC7B4F5CC298}">
      <dgm:prSet/>
      <dgm:spPr/>
      <dgm:t>
        <a:bodyPr/>
        <a:lstStyle/>
        <a:p>
          <a:r>
            <a:rPr lang="en-GB"/>
            <a:t>Working towards</a:t>
          </a:r>
          <a:endParaRPr lang="en-US"/>
        </a:p>
      </dgm:t>
    </dgm:pt>
    <dgm:pt modelId="{F3ED5722-EB60-4684-B896-2F49EAB94C0F}" type="parTrans" cxnId="{C0AAD140-C3C1-477F-8E4C-8F370B315AD1}">
      <dgm:prSet/>
      <dgm:spPr/>
      <dgm:t>
        <a:bodyPr/>
        <a:lstStyle/>
        <a:p>
          <a:endParaRPr lang="en-US"/>
        </a:p>
      </dgm:t>
    </dgm:pt>
    <dgm:pt modelId="{881E9A6D-8BEA-4F94-8CA9-FBA25DBB73F1}" type="sibTrans" cxnId="{C0AAD140-C3C1-477F-8E4C-8F370B315AD1}">
      <dgm:prSet/>
      <dgm:spPr/>
      <dgm:t>
        <a:bodyPr/>
        <a:lstStyle/>
        <a:p>
          <a:endParaRPr lang="en-US"/>
        </a:p>
      </dgm:t>
    </dgm:pt>
    <dgm:pt modelId="{2BAFB536-2EE7-47C6-88A8-D979BA0489EF}">
      <dgm:prSet/>
      <dgm:spPr/>
      <dgm:t>
        <a:bodyPr/>
        <a:lstStyle/>
        <a:p>
          <a:r>
            <a:rPr lang="en-GB"/>
            <a:t>At ARE (100)</a:t>
          </a:r>
          <a:endParaRPr lang="en-US"/>
        </a:p>
      </dgm:t>
    </dgm:pt>
    <dgm:pt modelId="{FA74A126-D2FD-4D70-8D6A-89DDCBA5D9EA}" type="parTrans" cxnId="{0BE4C4BE-7497-4712-A726-74224965F8E2}">
      <dgm:prSet/>
      <dgm:spPr/>
      <dgm:t>
        <a:bodyPr/>
        <a:lstStyle/>
        <a:p>
          <a:endParaRPr lang="en-US"/>
        </a:p>
      </dgm:t>
    </dgm:pt>
    <dgm:pt modelId="{3E81F1E1-E0B8-4C79-A828-4E9968B90650}" type="sibTrans" cxnId="{0BE4C4BE-7497-4712-A726-74224965F8E2}">
      <dgm:prSet/>
      <dgm:spPr/>
      <dgm:t>
        <a:bodyPr/>
        <a:lstStyle/>
        <a:p>
          <a:endParaRPr lang="en-US"/>
        </a:p>
      </dgm:t>
    </dgm:pt>
    <dgm:pt modelId="{1F0C5A27-DECD-48FF-950E-5A1F8BE2A35B}">
      <dgm:prSet/>
      <dgm:spPr/>
      <dgm:t>
        <a:bodyPr/>
        <a:lstStyle/>
        <a:p>
          <a:r>
            <a:rPr lang="en-GB"/>
            <a:t>Above 110 - considered Greater Depth</a:t>
          </a:r>
          <a:endParaRPr lang="en-US"/>
        </a:p>
      </dgm:t>
    </dgm:pt>
    <dgm:pt modelId="{942F41BD-C971-4104-A93E-792995CF52D4}" type="parTrans" cxnId="{734578AB-2AA2-4A46-9BDC-8040DAE8ED01}">
      <dgm:prSet/>
      <dgm:spPr/>
      <dgm:t>
        <a:bodyPr/>
        <a:lstStyle/>
        <a:p>
          <a:endParaRPr lang="en-US"/>
        </a:p>
      </dgm:t>
    </dgm:pt>
    <dgm:pt modelId="{44425330-4A69-4716-B8D1-1E4F3FB5E34B}" type="sibTrans" cxnId="{734578AB-2AA2-4A46-9BDC-8040DAE8ED01}">
      <dgm:prSet/>
      <dgm:spPr/>
      <dgm:t>
        <a:bodyPr/>
        <a:lstStyle/>
        <a:p>
          <a:endParaRPr lang="en-US"/>
        </a:p>
      </dgm:t>
    </dgm:pt>
    <dgm:pt modelId="{BC91B50D-3F62-4952-829D-7C4265C04FCF}">
      <dgm:prSet/>
      <dgm:spPr/>
      <dgm:t>
        <a:bodyPr/>
        <a:lstStyle/>
        <a:p>
          <a:r>
            <a:rPr lang="en-GB"/>
            <a:t>Reading ARE = &gt;29 	GD = &gt;41 (out of 50 marks)</a:t>
          </a:r>
          <a:endParaRPr lang="en-US"/>
        </a:p>
      </dgm:t>
    </dgm:pt>
    <dgm:pt modelId="{65F30E1D-BCC3-4B45-BF3B-6E31D4628DE3}" type="parTrans" cxnId="{70A9CEC6-E4B1-4F80-AE1C-F7A086E84940}">
      <dgm:prSet/>
      <dgm:spPr/>
      <dgm:t>
        <a:bodyPr/>
        <a:lstStyle/>
        <a:p>
          <a:endParaRPr lang="en-US"/>
        </a:p>
      </dgm:t>
    </dgm:pt>
    <dgm:pt modelId="{81E1A4DF-23EC-40AB-A1A4-79D12780EC28}" type="sibTrans" cxnId="{70A9CEC6-E4B1-4F80-AE1C-F7A086E84940}">
      <dgm:prSet/>
      <dgm:spPr/>
      <dgm:t>
        <a:bodyPr/>
        <a:lstStyle/>
        <a:p>
          <a:endParaRPr lang="en-US"/>
        </a:p>
      </dgm:t>
    </dgm:pt>
    <dgm:pt modelId="{BAA0C18C-1AE3-4D73-8D1F-F6574715C7FD}">
      <dgm:prSet/>
      <dgm:spPr/>
      <dgm:t>
        <a:bodyPr/>
        <a:lstStyle/>
        <a:p>
          <a:r>
            <a:rPr lang="en-GB"/>
            <a:t>SPAG ARE = &gt; 35	GD = &gt;55 (out of 70 marks – across the two papers)</a:t>
          </a:r>
          <a:endParaRPr lang="en-US"/>
        </a:p>
      </dgm:t>
    </dgm:pt>
    <dgm:pt modelId="{B4637FDA-528B-44A8-B36A-24F6B97DCFFA}" type="parTrans" cxnId="{A9D6525B-536E-4C72-B1A3-080BB55ADD52}">
      <dgm:prSet/>
      <dgm:spPr/>
      <dgm:t>
        <a:bodyPr/>
        <a:lstStyle/>
        <a:p>
          <a:endParaRPr lang="en-US"/>
        </a:p>
      </dgm:t>
    </dgm:pt>
    <dgm:pt modelId="{84D755BB-C2C1-4334-A466-82400012322E}" type="sibTrans" cxnId="{A9D6525B-536E-4C72-B1A3-080BB55ADD52}">
      <dgm:prSet/>
      <dgm:spPr/>
      <dgm:t>
        <a:bodyPr/>
        <a:lstStyle/>
        <a:p>
          <a:endParaRPr lang="en-US"/>
        </a:p>
      </dgm:t>
    </dgm:pt>
    <dgm:pt modelId="{A5D133EE-AFA0-4A43-833B-C2008E627E47}">
      <dgm:prSet/>
      <dgm:spPr/>
      <dgm:t>
        <a:bodyPr/>
        <a:lstStyle/>
        <a:p>
          <a:r>
            <a:rPr lang="en-GB"/>
            <a:t>Maths ARE = &gt; 58	GD = &gt; 96 (out of 110 marks – across 3 papers)</a:t>
          </a:r>
          <a:endParaRPr lang="en-US"/>
        </a:p>
      </dgm:t>
    </dgm:pt>
    <dgm:pt modelId="{685C2F41-EFB9-4DD3-AA58-4F5F57BD9608}" type="parTrans" cxnId="{FF8D7ACC-EF63-4971-8E45-D877A024408D}">
      <dgm:prSet/>
      <dgm:spPr/>
      <dgm:t>
        <a:bodyPr/>
        <a:lstStyle/>
        <a:p>
          <a:endParaRPr lang="en-US"/>
        </a:p>
      </dgm:t>
    </dgm:pt>
    <dgm:pt modelId="{23AD634C-64D3-40EC-BEB8-55948D7F9337}" type="sibTrans" cxnId="{FF8D7ACC-EF63-4971-8E45-D877A024408D}">
      <dgm:prSet/>
      <dgm:spPr/>
      <dgm:t>
        <a:bodyPr/>
        <a:lstStyle/>
        <a:p>
          <a:endParaRPr lang="en-US"/>
        </a:p>
      </dgm:t>
    </dgm:pt>
    <dgm:pt modelId="{BCB70B7E-B954-4742-BA6F-F02BCEC0DDFE}">
      <dgm:prSet/>
      <dgm:spPr/>
      <dgm:t>
        <a:bodyPr/>
        <a:lstStyle/>
        <a:p>
          <a:r>
            <a:rPr lang="en-GB"/>
            <a:t>To give an idea – raw scores in 2022 were: </a:t>
          </a:r>
          <a:endParaRPr lang="en-US"/>
        </a:p>
      </dgm:t>
    </dgm:pt>
    <dgm:pt modelId="{E7E11351-C8B8-4EEE-A326-59A2530DA0A3}" type="parTrans" cxnId="{70ACBF96-5019-49F8-9F10-87F3C1924358}">
      <dgm:prSet/>
      <dgm:spPr/>
      <dgm:t>
        <a:bodyPr/>
        <a:lstStyle/>
        <a:p>
          <a:endParaRPr lang="en-GB"/>
        </a:p>
      </dgm:t>
    </dgm:pt>
    <dgm:pt modelId="{7EAE0F72-1549-44D9-BB86-A0745B478381}" type="sibTrans" cxnId="{70ACBF96-5019-49F8-9F10-87F3C1924358}">
      <dgm:prSet/>
      <dgm:spPr/>
      <dgm:t>
        <a:bodyPr/>
        <a:lstStyle/>
        <a:p>
          <a:endParaRPr lang="en-US"/>
        </a:p>
      </dgm:t>
    </dgm:pt>
    <dgm:pt modelId="{9FE5BFBE-5A54-4D2D-BF80-0505E876760A}">
      <dgm:prSet/>
      <dgm:spPr/>
      <dgm:t>
        <a:bodyPr/>
        <a:lstStyle/>
        <a:p>
          <a:endParaRPr lang="en-US"/>
        </a:p>
      </dgm:t>
    </dgm:pt>
    <dgm:pt modelId="{E66E2DCC-69EE-474C-950F-3F2605A8F2C5}" type="parTrans" cxnId="{2749ABA1-586B-427B-87A2-4C81CE9EEC75}">
      <dgm:prSet/>
      <dgm:spPr/>
      <dgm:t>
        <a:bodyPr/>
        <a:lstStyle/>
        <a:p>
          <a:endParaRPr lang="en-GB"/>
        </a:p>
      </dgm:t>
    </dgm:pt>
    <dgm:pt modelId="{33DC474C-73DE-475D-8BFB-5B48489CAE52}" type="sibTrans" cxnId="{2749ABA1-586B-427B-87A2-4C81CE9EEC75}">
      <dgm:prSet/>
      <dgm:spPr/>
      <dgm:t>
        <a:bodyPr/>
        <a:lstStyle/>
        <a:p>
          <a:endParaRPr lang="en-US"/>
        </a:p>
      </dgm:t>
    </dgm:pt>
    <dgm:pt modelId="{D6568CDF-8C25-4BE1-85D5-EF10338E9173}" type="pres">
      <dgm:prSet presAssocID="{FC206A2D-51A3-46E0-BE68-BCE1331E70D2}" presName="linear" presStyleCnt="0">
        <dgm:presLayoutVars>
          <dgm:animLvl val="lvl"/>
          <dgm:resizeHandles val="exact"/>
        </dgm:presLayoutVars>
      </dgm:prSet>
      <dgm:spPr/>
      <dgm:t>
        <a:bodyPr/>
        <a:lstStyle/>
        <a:p>
          <a:endParaRPr lang="en-US"/>
        </a:p>
      </dgm:t>
    </dgm:pt>
    <dgm:pt modelId="{389B22A2-B4B9-4E88-BE8D-46BBA3A0DAEB}" type="pres">
      <dgm:prSet presAssocID="{7A83545C-B623-4945-8E15-F08944886AA3}" presName="parentText" presStyleLbl="node1" presStyleIdx="0" presStyleCnt="3">
        <dgm:presLayoutVars>
          <dgm:chMax val="0"/>
          <dgm:bulletEnabled val="1"/>
        </dgm:presLayoutVars>
      </dgm:prSet>
      <dgm:spPr/>
      <dgm:t>
        <a:bodyPr/>
        <a:lstStyle/>
        <a:p>
          <a:endParaRPr lang="en-US"/>
        </a:p>
      </dgm:t>
    </dgm:pt>
    <dgm:pt modelId="{9DD1191A-11CF-44A7-B35E-C210B5BA9FCA}" type="pres">
      <dgm:prSet presAssocID="{0A5F470B-7DAA-4DE1-BE53-F71FA8A2C15F}" presName="spacer" presStyleCnt="0"/>
      <dgm:spPr/>
    </dgm:pt>
    <dgm:pt modelId="{66AE8FFD-899C-426D-9DAC-5B0855CB5407}" type="pres">
      <dgm:prSet presAssocID="{9BD0A565-A8EC-41CC-AAFF-E1F6C93DC906}" presName="parentText" presStyleLbl="node1" presStyleIdx="1" presStyleCnt="3">
        <dgm:presLayoutVars>
          <dgm:chMax val="0"/>
          <dgm:bulletEnabled val="1"/>
        </dgm:presLayoutVars>
      </dgm:prSet>
      <dgm:spPr/>
      <dgm:t>
        <a:bodyPr/>
        <a:lstStyle/>
        <a:p>
          <a:endParaRPr lang="en-US"/>
        </a:p>
      </dgm:t>
    </dgm:pt>
    <dgm:pt modelId="{F971821B-6C16-40FE-B88A-C39CCFB52D86}" type="pres">
      <dgm:prSet presAssocID="{9BD0A565-A8EC-41CC-AAFF-E1F6C93DC906}" presName="childText" presStyleLbl="revTx" presStyleIdx="0" presStyleCnt="2">
        <dgm:presLayoutVars>
          <dgm:bulletEnabled val="1"/>
        </dgm:presLayoutVars>
      </dgm:prSet>
      <dgm:spPr/>
      <dgm:t>
        <a:bodyPr/>
        <a:lstStyle/>
        <a:p>
          <a:endParaRPr lang="en-US"/>
        </a:p>
      </dgm:t>
    </dgm:pt>
    <dgm:pt modelId="{59E2E2AC-502B-4AC8-B592-71FA5270D1B0}" type="pres">
      <dgm:prSet presAssocID="{3AB820B6-2A45-4E0F-A3D3-812575E44C64}" presName="parentText" presStyleLbl="node1" presStyleIdx="2" presStyleCnt="3">
        <dgm:presLayoutVars>
          <dgm:chMax val="0"/>
          <dgm:bulletEnabled val="1"/>
        </dgm:presLayoutVars>
      </dgm:prSet>
      <dgm:spPr/>
      <dgm:t>
        <a:bodyPr/>
        <a:lstStyle/>
        <a:p>
          <a:endParaRPr lang="en-US"/>
        </a:p>
      </dgm:t>
    </dgm:pt>
    <dgm:pt modelId="{33A71F0C-868E-4926-BFE4-CBC2BD28B591}" type="pres">
      <dgm:prSet presAssocID="{3AB820B6-2A45-4E0F-A3D3-812575E44C64}" presName="childText" presStyleLbl="revTx" presStyleIdx="1" presStyleCnt="2">
        <dgm:presLayoutVars>
          <dgm:bulletEnabled val="1"/>
        </dgm:presLayoutVars>
      </dgm:prSet>
      <dgm:spPr/>
      <dgm:t>
        <a:bodyPr/>
        <a:lstStyle/>
        <a:p>
          <a:endParaRPr lang="en-US"/>
        </a:p>
      </dgm:t>
    </dgm:pt>
  </dgm:ptLst>
  <dgm:cxnLst>
    <dgm:cxn modelId="{4D82FEAF-9135-41E1-A69E-DC7B8C8606F0}" type="presOf" srcId="{A91830DB-83CB-4BFE-8EFF-EC7B4F5CC298}" destId="{33A71F0C-868E-4926-BFE4-CBC2BD28B591}" srcOrd="0" destOrd="0" presId="urn:microsoft.com/office/officeart/2005/8/layout/vList2"/>
    <dgm:cxn modelId="{CF85C2B5-9118-465A-A5CF-E984A95FA35F}" type="presOf" srcId="{BC91B50D-3F62-4952-829D-7C4265C04FCF}" destId="{33A71F0C-868E-4926-BFE4-CBC2BD28B591}" srcOrd="0" destOrd="5" presId="urn:microsoft.com/office/officeart/2005/8/layout/vList2"/>
    <dgm:cxn modelId="{F9F2A9F6-77D0-4B2F-816D-46F8281C7610}" type="presOf" srcId="{9BD0A565-A8EC-41CC-AAFF-E1F6C93DC906}" destId="{66AE8FFD-899C-426D-9DAC-5B0855CB5407}" srcOrd="0" destOrd="0" presId="urn:microsoft.com/office/officeart/2005/8/layout/vList2"/>
    <dgm:cxn modelId="{3BD48441-54C2-47F9-8D28-784C9F5356F1}" type="presOf" srcId="{BC643120-76C6-4872-9CA1-6F55B1A6EC6C}" destId="{F971821B-6C16-40FE-B88A-C39CCFB52D86}" srcOrd="0" destOrd="0" presId="urn:microsoft.com/office/officeart/2005/8/layout/vList2"/>
    <dgm:cxn modelId="{EC6C0AEA-EFE7-4E78-8FB4-4141E8C13BCB}" srcId="{FC206A2D-51A3-46E0-BE68-BCE1331E70D2}" destId="{7A83545C-B623-4945-8E15-F08944886AA3}" srcOrd="0" destOrd="0" parTransId="{CB773F18-C38C-42B6-B7C5-E1E92001834C}" sibTransId="{0A5F470B-7DAA-4DE1-BE53-F71FA8A2C15F}"/>
    <dgm:cxn modelId="{C9F6C0C4-7A49-4FF4-96F0-DC84772036A0}" type="presOf" srcId="{1F0C5A27-DECD-48FF-950E-5A1F8BE2A35B}" destId="{33A71F0C-868E-4926-BFE4-CBC2BD28B591}" srcOrd="0" destOrd="2" presId="urn:microsoft.com/office/officeart/2005/8/layout/vList2"/>
    <dgm:cxn modelId="{7D4BE65E-A844-4BA1-AB9B-90E4E869DC77}" type="presOf" srcId="{A5D133EE-AFA0-4A43-833B-C2008E627E47}" destId="{33A71F0C-868E-4926-BFE4-CBC2BD28B591}" srcOrd="0" destOrd="7" presId="urn:microsoft.com/office/officeart/2005/8/layout/vList2"/>
    <dgm:cxn modelId="{C6D59913-41DD-4D2B-B120-747AE1CC85C2}" srcId="{9BD0A565-A8EC-41CC-AAFF-E1F6C93DC906}" destId="{2B33D25A-639F-4531-9E2E-F75EB3B763A9}" srcOrd="1" destOrd="0" parTransId="{2FFCF20F-6AF0-408D-A1E4-0830421CF357}" sibTransId="{1F41CFA9-0131-4E50-91E5-AFAE49E50BE7}"/>
    <dgm:cxn modelId="{1FC67382-63F0-4193-B09F-DBF9C01861CE}" type="presOf" srcId="{7A83545C-B623-4945-8E15-F08944886AA3}" destId="{389B22A2-B4B9-4E88-BE8D-46BBA3A0DAEB}" srcOrd="0" destOrd="0" presId="urn:microsoft.com/office/officeart/2005/8/layout/vList2"/>
    <dgm:cxn modelId="{2749ABA1-586B-427B-87A2-4C81CE9EEC75}" srcId="{3AB820B6-2A45-4E0F-A3D3-812575E44C64}" destId="{9FE5BFBE-5A54-4D2D-BF80-0505E876760A}" srcOrd="3" destOrd="0" parTransId="{E66E2DCC-69EE-474C-950F-3F2605A8F2C5}" sibTransId="{33DC474C-73DE-475D-8BFB-5B48489CAE52}"/>
    <dgm:cxn modelId="{734578AB-2AA2-4A46-9BDC-8040DAE8ED01}" srcId="{3AB820B6-2A45-4E0F-A3D3-812575E44C64}" destId="{1F0C5A27-DECD-48FF-950E-5A1F8BE2A35B}" srcOrd="2" destOrd="0" parTransId="{942F41BD-C971-4104-A93E-792995CF52D4}" sibTransId="{44425330-4A69-4716-B8D1-1E4F3FB5E34B}"/>
    <dgm:cxn modelId="{6CACD593-FFBB-4E7B-8811-ABE1CDD095D1}" srcId="{9BD0A565-A8EC-41CC-AAFF-E1F6C93DC906}" destId="{BC643120-76C6-4872-9CA1-6F55B1A6EC6C}" srcOrd="0" destOrd="0" parTransId="{CC9246DC-EFF5-4124-B47A-8456FCAFB7CB}" sibTransId="{81B5D3BA-286A-48B7-BBDB-CFAEDEE1D549}"/>
    <dgm:cxn modelId="{DECA4966-7D7E-46BA-AB91-6A6BBE55A9A2}" type="presOf" srcId="{2BAFB536-2EE7-47C6-88A8-D979BA0489EF}" destId="{33A71F0C-868E-4926-BFE4-CBC2BD28B591}" srcOrd="0" destOrd="1" presId="urn:microsoft.com/office/officeart/2005/8/layout/vList2"/>
    <dgm:cxn modelId="{0BE4C4BE-7497-4712-A726-74224965F8E2}" srcId="{3AB820B6-2A45-4E0F-A3D3-812575E44C64}" destId="{2BAFB536-2EE7-47C6-88A8-D979BA0489EF}" srcOrd="1" destOrd="0" parTransId="{FA74A126-D2FD-4D70-8D6A-89DDCBA5D9EA}" sibTransId="{3E81F1E1-E0B8-4C79-A828-4E9968B90650}"/>
    <dgm:cxn modelId="{B9ED1957-77AA-4685-98D3-04224959DB76}" type="presOf" srcId="{9FE5BFBE-5A54-4D2D-BF80-0505E876760A}" destId="{33A71F0C-868E-4926-BFE4-CBC2BD28B591}" srcOrd="0" destOrd="3" presId="urn:microsoft.com/office/officeart/2005/8/layout/vList2"/>
    <dgm:cxn modelId="{29C312D1-A398-4FAA-B765-43353862540A}" type="presOf" srcId="{BAA0C18C-1AE3-4D73-8D1F-F6574715C7FD}" destId="{33A71F0C-868E-4926-BFE4-CBC2BD28B591}" srcOrd="0" destOrd="6" presId="urn:microsoft.com/office/officeart/2005/8/layout/vList2"/>
    <dgm:cxn modelId="{ECA607E6-0A45-42C6-8F66-3C1E66BC07FF}" type="presOf" srcId="{2B33D25A-639F-4531-9E2E-F75EB3B763A9}" destId="{F971821B-6C16-40FE-B88A-C39CCFB52D86}" srcOrd="0" destOrd="1" presId="urn:microsoft.com/office/officeart/2005/8/layout/vList2"/>
    <dgm:cxn modelId="{CCDDDDB7-B82F-48A1-AC95-55A1F58027B7}" type="presOf" srcId="{BCB70B7E-B954-4742-BA6F-F02BCEC0DDFE}" destId="{33A71F0C-868E-4926-BFE4-CBC2BD28B591}" srcOrd="0" destOrd="4" presId="urn:microsoft.com/office/officeart/2005/8/layout/vList2"/>
    <dgm:cxn modelId="{28A183DD-AD30-4185-BA21-02BA26FE17A1}" srcId="{FC206A2D-51A3-46E0-BE68-BCE1331E70D2}" destId="{3AB820B6-2A45-4E0F-A3D3-812575E44C64}" srcOrd="2" destOrd="0" parTransId="{6CCE61D4-EB10-4DD4-8C1C-683173031300}" sibTransId="{A39C3589-D255-4A27-90B8-8CF325E9DAE1}"/>
    <dgm:cxn modelId="{D002BA78-9A24-4634-92D3-C2E569893FF5}" type="presOf" srcId="{35618C2A-E47C-478D-8BA3-E0EA4E86B45B}" destId="{F971821B-6C16-40FE-B88A-C39CCFB52D86}" srcOrd="0" destOrd="2" presId="urn:microsoft.com/office/officeart/2005/8/layout/vList2"/>
    <dgm:cxn modelId="{58B4E3CF-1F84-412D-96AA-ADFD086CFFA1}" type="presOf" srcId="{FC206A2D-51A3-46E0-BE68-BCE1331E70D2}" destId="{D6568CDF-8C25-4BE1-85D5-EF10338E9173}" srcOrd="0" destOrd="0" presId="urn:microsoft.com/office/officeart/2005/8/layout/vList2"/>
    <dgm:cxn modelId="{62126F0F-D97D-45B1-9AC2-165DC84BB8C7}" srcId="{9BD0A565-A8EC-41CC-AAFF-E1F6C93DC906}" destId="{35618C2A-E47C-478D-8BA3-E0EA4E86B45B}" srcOrd="2" destOrd="0" parTransId="{388CDA01-B162-4ACC-A0BC-89C0D2FB7BE2}" sibTransId="{BD291D35-99A6-4790-BA3F-BF00228D3375}"/>
    <dgm:cxn modelId="{74B88E4B-F2AA-470A-AE6A-D44F967EADFC}" srcId="{FC206A2D-51A3-46E0-BE68-BCE1331E70D2}" destId="{9BD0A565-A8EC-41CC-AAFF-E1F6C93DC906}" srcOrd="1" destOrd="0" parTransId="{33E85267-7A17-4E61-B0C1-8BFEC7A6376C}" sibTransId="{3D48B67A-330C-4724-A2D2-DE4A1A3B9B56}"/>
    <dgm:cxn modelId="{FF8D7ACC-EF63-4971-8E45-D877A024408D}" srcId="{3AB820B6-2A45-4E0F-A3D3-812575E44C64}" destId="{A5D133EE-AFA0-4A43-833B-C2008E627E47}" srcOrd="7" destOrd="0" parTransId="{685C2F41-EFB9-4DD3-AA58-4F5F57BD9608}" sibTransId="{23AD634C-64D3-40EC-BEB8-55948D7F9337}"/>
    <dgm:cxn modelId="{A9D6525B-536E-4C72-B1A3-080BB55ADD52}" srcId="{3AB820B6-2A45-4E0F-A3D3-812575E44C64}" destId="{BAA0C18C-1AE3-4D73-8D1F-F6574715C7FD}" srcOrd="6" destOrd="0" parTransId="{B4637FDA-528B-44A8-B36A-24F6B97DCFFA}" sibTransId="{84D755BB-C2C1-4334-A466-82400012322E}"/>
    <dgm:cxn modelId="{70ACBF96-5019-49F8-9F10-87F3C1924358}" srcId="{3AB820B6-2A45-4E0F-A3D3-812575E44C64}" destId="{BCB70B7E-B954-4742-BA6F-F02BCEC0DDFE}" srcOrd="4" destOrd="0" parTransId="{E7E11351-C8B8-4EEE-A326-59A2530DA0A3}" sibTransId="{7EAE0F72-1549-44D9-BB86-A0745B478381}"/>
    <dgm:cxn modelId="{C0AAD140-C3C1-477F-8E4C-8F370B315AD1}" srcId="{3AB820B6-2A45-4E0F-A3D3-812575E44C64}" destId="{A91830DB-83CB-4BFE-8EFF-EC7B4F5CC298}" srcOrd="0" destOrd="0" parTransId="{F3ED5722-EB60-4684-B896-2F49EAB94C0F}" sibTransId="{881E9A6D-8BEA-4F94-8CA9-FBA25DBB73F1}"/>
    <dgm:cxn modelId="{2410FBA3-327D-40E6-9825-F57645183C2B}" type="presOf" srcId="{3AB820B6-2A45-4E0F-A3D3-812575E44C64}" destId="{59E2E2AC-502B-4AC8-B592-71FA5270D1B0}" srcOrd="0" destOrd="0" presId="urn:microsoft.com/office/officeart/2005/8/layout/vList2"/>
    <dgm:cxn modelId="{70A9CEC6-E4B1-4F80-AE1C-F7A086E84940}" srcId="{3AB820B6-2A45-4E0F-A3D3-812575E44C64}" destId="{BC91B50D-3F62-4952-829D-7C4265C04FCF}" srcOrd="5" destOrd="0" parTransId="{65F30E1D-BCC3-4B45-BF3B-6E31D4628DE3}" sibTransId="{81E1A4DF-23EC-40AB-A1A4-79D12780EC28}"/>
    <dgm:cxn modelId="{D36178F7-A8E0-41E4-9581-50C80CAE213C}" type="presParOf" srcId="{D6568CDF-8C25-4BE1-85D5-EF10338E9173}" destId="{389B22A2-B4B9-4E88-BE8D-46BBA3A0DAEB}" srcOrd="0" destOrd="0" presId="urn:microsoft.com/office/officeart/2005/8/layout/vList2"/>
    <dgm:cxn modelId="{6EAFEF8F-7282-4DF8-B1E2-8F6C3B2CA6D6}" type="presParOf" srcId="{D6568CDF-8C25-4BE1-85D5-EF10338E9173}" destId="{9DD1191A-11CF-44A7-B35E-C210B5BA9FCA}" srcOrd="1" destOrd="0" presId="urn:microsoft.com/office/officeart/2005/8/layout/vList2"/>
    <dgm:cxn modelId="{7654A35A-7C8E-44D8-A27A-8A239BED9A12}" type="presParOf" srcId="{D6568CDF-8C25-4BE1-85D5-EF10338E9173}" destId="{66AE8FFD-899C-426D-9DAC-5B0855CB5407}" srcOrd="2" destOrd="0" presId="urn:microsoft.com/office/officeart/2005/8/layout/vList2"/>
    <dgm:cxn modelId="{21D159B2-1AC7-4C14-B0B2-8246D4F2F5F6}" type="presParOf" srcId="{D6568CDF-8C25-4BE1-85D5-EF10338E9173}" destId="{F971821B-6C16-40FE-B88A-C39CCFB52D86}" srcOrd="3" destOrd="0" presId="urn:microsoft.com/office/officeart/2005/8/layout/vList2"/>
    <dgm:cxn modelId="{794B7B09-3E87-4C14-B98A-CBA617AFA0E3}" type="presParOf" srcId="{D6568CDF-8C25-4BE1-85D5-EF10338E9173}" destId="{59E2E2AC-502B-4AC8-B592-71FA5270D1B0}" srcOrd="4" destOrd="0" presId="urn:microsoft.com/office/officeart/2005/8/layout/vList2"/>
    <dgm:cxn modelId="{4344EC77-6F49-4220-BC89-1B313A378088}" type="presParOf" srcId="{D6568CDF-8C25-4BE1-85D5-EF10338E9173}" destId="{33A71F0C-868E-4926-BFE4-CBC2BD28B59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A43E1-EDFF-42D2-B885-DE7440881FC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ADA8F9DD-5723-42A8-A9B8-0A51D965D11E}">
      <dgm:prSet/>
      <dgm:spPr/>
      <dgm:t>
        <a:bodyPr/>
        <a:lstStyle/>
        <a:p>
          <a:r>
            <a:rPr lang="en-GB" dirty="0">
              <a:solidFill>
                <a:srgbClr val="002060"/>
              </a:solidFill>
            </a:rPr>
            <a:t>Writing – Teacher assessed at Working towards, at ARE or Greater depth</a:t>
          </a:r>
          <a:endParaRPr lang="en-US" dirty="0">
            <a:solidFill>
              <a:srgbClr val="002060"/>
            </a:solidFill>
          </a:endParaRPr>
        </a:p>
      </dgm:t>
    </dgm:pt>
    <dgm:pt modelId="{A47E58D4-DAC5-4C7B-A4B2-E375B6512044}" type="parTrans" cxnId="{D01210DF-09C9-422D-B06B-9218052EE9AB}">
      <dgm:prSet/>
      <dgm:spPr/>
      <dgm:t>
        <a:bodyPr/>
        <a:lstStyle/>
        <a:p>
          <a:endParaRPr lang="en-US"/>
        </a:p>
      </dgm:t>
    </dgm:pt>
    <dgm:pt modelId="{EDFC8A4C-B788-46B4-B46B-3656B658AC1A}" type="sibTrans" cxnId="{D01210DF-09C9-422D-B06B-9218052EE9AB}">
      <dgm:prSet/>
      <dgm:spPr/>
      <dgm:t>
        <a:bodyPr/>
        <a:lstStyle/>
        <a:p>
          <a:endParaRPr lang="en-US"/>
        </a:p>
      </dgm:t>
    </dgm:pt>
    <dgm:pt modelId="{A005E4F9-0CF0-4A90-B93B-CF80F817A15D}">
      <dgm:prSet/>
      <dgm:spPr/>
      <dgm:t>
        <a:bodyPr/>
        <a:lstStyle/>
        <a:p>
          <a:r>
            <a:rPr lang="en-GB" dirty="0">
              <a:solidFill>
                <a:srgbClr val="002060"/>
              </a:solidFill>
            </a:rPr>
            <a:t>Science – Teacher assessed at Working towards or at ARE</a:t>
          </a:r>
          <a:endParaRPr lang="en-US" dirty="0">
            <a:solidFill>
              <a:srgbClr val="002060"/>
            </a:solidFill>
          </a:endParaRPr>
        </a:p>
      </dgm:t>
    </dgm:pt>
    <dgm:pt modelId="{64F3412A-7895-491F-B6B8-9A874DE9337C}" type="parTrans" cxnId="{53B5FB09-53F7-4F39-ADC4-37F9DC028FD1}">
      <dgm:prSet/>
      <dgm:spPr/>
      <dgm:t>
        <a:bodyPr/>
        <a:lstStyle/>
        <a:p>
          <a:endParaRPr lang="en-US"/>
        </a:p>
      </dgm:t>
    </dgm:pt>
    <dgm:pt modelId="{D566022A-0917-49A5-B9B0-6440A469E75D}" type="sibTrans" cxnId="{53B5FB09-53F7-4F39-ADC4-37F9DC028FD1}">
      <dgm:prSet/>
      <dgm:spPr/>
      <dgm:t>
        <a:bodyPr/>
        <a:lstStyle/>
        <a:p>
          <a:endParaRPr lang="en-US"/>
        </a:p>
      </dgm:t>
    </dgm:pt>
    <dgm:pt modelId="{C7BB992E-8A4A-4C22-9460-A8E834445CF2}" type="pres">
      <dgm:prSet presAssocID="{03CA43E1-EDFF-42D2-B885-DE7440881FCC}" presName="root" presStyleCnt="0">
        <dgm:presLayoutVars>
          <dgm:dir/>
          <dgm:resizeHandles val="exact"/>
        </dgm:presLayoutVars>
      </dgm:prSet>
      <dgm:spPr/>
      <dgm:t>
        <a:bodyPr/>
        <a:lstStyle/>
        <a:p>
          <a:endParaRPr lang="en-US"/>
        </a:p>
      </dgm:t>
    </dgm:pt>
    <dgm:pt modelId="{52333269-8E27-420A-9DAF-C914E8DC0892}" type="pres">
      <dgm:prSet presAssocID="{ADA8F9DD-5723-42A8-A9B8-0A51D965D11E}" presName="compNode" presStyleCnt="0"/>
      <dgm:spPr/>
    </dgm:pt>
    <dgm:pt modelId="{F623A202-195B-4BE9-A82B-4C97999421C3}" type="pres">
      <dgm:prSet presAssocID="{ADA8F9DD-5723-42A8-A9B8-0A51D965D11E}" presName="bgRect" presStyleLbl="bgShp" presStyleIdx="0" presStyleCnt="2"/>
      <dgm:spPr/>
    </dgm:pt>
    <dgm:pt modelId="{405C7ADD-B4C1-4754-983B-85D5B7280507}" type="pres">
      <dgm:prSet presAssocID="{ADA8F9DD-5723-42A8-A9B8-0A51D965D1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094B07DF-8D73-417F-BEDE-D82952F4100D}" type="pres">
      <dgm:prSet presAssocID="{ADA8F9DD-5723-42A8-A9B8-0A51D965D11E}" presName="spaceRect" presStyleCnt="0"/>
      <dgm:spPr/>
    </dgm:pt>
    <dgm:pt modelId="{655A5294-0D3C-4A75-A33A-8227445B2DFF}" type="pres">
      <dgm:prSet presAssocID="{ADA8F9DD-5723-42A8-A9B8-0A51D965D11E}" presName="parTx" presStyleLbl="revTx" presStyleIdx="0" presStyleCnt="2">
        <dgm:presLayoutVars>
          <dgm:chMax val="0"/>
          <dgm:chPref val="0"/>
        </dgm:presLayoutVars>
      </dgm:prSet>
      <dgm:spPr/>
      <dgm:t>
        <a:bodyPr/>
        <a:lstStyle/>
        <a:p>
          <a:endParaRPr lang="en-US"/>
        </a:p>
      </dgm:t>
    </dgm:pt>
    <dgm:pt modelId="{19920A9C-8266-4A6C-8444-A9889F026897}" type="pres">
      <dgm:prSet presAssocID="{EDFC8A4C-B788-46B4-B46B-3656B658AC1A}" presName="sibTrans" presStyleCnt="0"/>
      <dgm:spPr/>
    </dgm:pt>
    <dgm:pt modelId="{8BDB3BC1-53A2-4DE0-A762-1F5C3659DC99}" type="pres">
      <dgm:prSet presAssocID="{A005E4F9-0CF0-4A90-B93B-CF80F817A15D}" presName="compNode" presStyleCnt="0"/>
      <dgm:spPr/>
    </dgm:pt>
    <dgm:pt modelId="{D0F3A7C4-2B94-4F74-8A3C-BBB9E7F0F3F9}" type="pres">
      <dgm:prSet presAssocID="{A005E4F9-0CF0-4A90-B93B-CF80F817A15D}" presName="bgRect" presStyleLbl="bgShp" presStyleIdx="1" presStyleCnt="2"/>
      <dgm:spPr/>
    </dgm:pt>
    <dgm:pt modelId="{C99E19A7-738D-4822-ABB3-305F534D2D5C}" type="pres">
      <dgm:prSet presAssocID="{A005E4F9-0CF0-4A90-B93B-CF80F817A15D}"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Scientist female outline"/>
        </a:ext>
      </dgm:extLst>
    </dgm:pt>
    <dgm:pt modelId="{77897EF0-9EC5-441F-BC69-7E70ADE87864}" type="pres">
      <dgm:prSet presAssocID="{A005E4F9-0CF0-4A90-B93B-CF80F817A15D}" presName="spaceRect" presStyleCnt="0"/>
      <dgm:spPr/>
    </dgm:pt>
    <dgm:pt modelId="{C3BA1AEF-0406-40CB-A391-ECACB2FC8A8F}" type="pres">
      <dgm:prSet presAssocID="{A005E4F9-0CF0-4A90-B93B-CF80F817A15D}" presName="parTx" presStyleLbl="revTx" presStyleIdx="1" presStyleCnt="2">
        <dgm:presLayoutVars>
          <dgm:chMax val="0"/>
          <dgm:chPref val="0"/>
        </dgm:presLayoutVars>
      </dgm:prSet>
      <dgm:spPr/>
      <dgm:t>
        <a:bodyPr/>
        <a:lstStyle/>
        <a:p>
          <a:endParaRPr lang="en-US"/>
        </a:p>
      </dgm:t>
    </dgm:pt>
  </dgm:ptLst>
  <dgm:cxnLst>
    <dgm:cxn modelId="{E7145831-4F41-4D7F-98CA-B6A406939F55}" type="presOf" srcId="{A005E4F9-0CF0-4A90-B93B-CF80F817A15D}" destId="{C3BA1AEF-0406-40CB-A391-ECACB2FC8A8F}" srcOrd="0" destOrd="0" presId="urn:microsoft.com/office/officeart/2018/2/layout/IconVerticalSolidList"/>
    <dgm:cxn modelId="{7130F7B8-395D-4523-8AEE-362EE739120D}" type="presOf" srcId="{ADA8F9DD-5723-42A8-A9B8-0A51D965D11E}" destId="{655A5294-0D3C-4A75-A33A-8227445B2DFF}" srcOrd="0" destOrd="0" presId="urn:microsoft.com/office/officeart/2018/2/layout/IconVerticalSolidList"/>
    <dgm:cxn modelId="{53B5FB09-53F7-4F39-ADC4-37F9DC028FD1}" srcId="{03CA43E1-EDFF-42D2-B885-DE7440881FCC}" destId="{A005E4F9-0CF0-4A90-B93B-CF80F817A15D}" srcOrd="1" destOrd="0" parTransId="{64F3412A-7895-491F-B6B8-9A874DE9337C}" sibTransId="{D566022A-0917-49A5-B9B0-6440A469E75D}"/>
    <dgm:cxn modelId="{553A678E-3B56-4C97-9F11-7AF5FF269B2C}" type="presOf" srcId="{03CA43E1-EDFF-42D2-B885-DE7440881FCC}" destId="{C7BB992E-8A4A-4C22-9460-A8E834445CF2}" srcOrd="0" destOrd="0" presId="urn:microsoft.com/office/officeart/2018/2/layout/IconVerticalSolidList"/>
    <dgm:cxn modelId="{D01210DF-09C9-422D-B06B-9218052EE9AB}" srcId="{03CA43E1-EDFF-42D2-B885-DE7440881FCC}" destId="{ADA8F9DD-5723-42A8-A9B8-0A51D965D11E}" srcOrd="0" destOrd="0" parTransId="{A47E58D4-DAC5-4C7B-A4B2-E375B6512044}" sibTransId="{EDFC8A4C-B788-46B4-B46B-3656B658AC1A}"/>
    <dgm:cxn modelId="{914D13B7-CA5C-46B6-98F9-89253055EC02}" type="presParOf" srcId="{C7BB992E-8A4A-4C22-9460-A8E834445CF2}" destId="{52333269-8E27-420A-9DAF-C914E8DC0892}" srcOrd="0" destOrd="0" presId="urn:microsoft.com/office/officeart/2018/2/layout/IconVerticalSolidList"/>
    <dgm:cxn modelId="{AFB35914-3E0C-4C51-BE8C-595C1638E1C2}" type="presParOf" srcId="{52333269-8E27-420A-9DAF-C914E8DC0892}" destId="{F623A202-195B-4BE9-A82B-4C97999421C3}" srcOrd="0" destOrd="0" presId="urn:microsoft.com/office/officeart/2018/2/layout/IconVerticalSolidList"/>
    <dgm:cxn modelId="{9DC112D0-73E3-451F-8AB3-2AE2BC2A3082}" type="presParOf" srcId="{52333269-8E27-420A-9DAF-C914E8DC0892}" destId="{405C7ADD-B4C1-4754-983B-85D5B7280507}" srcOrd="1" destOrd="0" presId="urn:microsoft.com/office/officeart/2018/2/layout/IconVerticalSolidList"/>
    <dgm:cxn modelId="{7ACF8D88-F20F-4454-A89D-CAD68C724BAA}" type="presParOf" srcId="{52333269-8E27-420A-9DAF-C914E8DC0892}" destId="{094B07DF-8D73-417F-BEDE-D82952F4100D}" srcOrd="2" destOrd="0" presId="urn:microsoft.com/office/officeart/2018/2/layout/IconVerticalSolidList"/>
    <dgm:cxn modelId="{2416ACD2-F2BC-400B-8625-3D27F038A131}" type="presParOf" srcId="{52333269-8E27-420A-9DAF-C914E8DC0892}" destId="{655A5294-0D3C-4A75-A33A-8227445B2DFF}" srcOrd="3" destOrd="0" presId="urn:microsoft.com/office/officeart/2018/2/layout/IconVerticalSolidList"/>
    <dgm:cxn modelId="{761199BC-5DE1-4828-942C-AC99D392FB3D}" type="presParOf" srcId="{C7BB992E-8A4A-4C22-9460-A8E834445CF2}" destId="{19920A9C-8266-4A6C-8444-A9889F026897}" srcOrd="1" destOrd="0" presId="urn:microsoft.com/office/officeart/2018/2/layout/IconVerticalSolidList"/>
    <dgm:cxn modelId="{896E34EA-5A3D-4705-965E-DB56505D5106}" type="presParOf" srcId="{C7BB992E-8A4A-4C22-9460-A8E834445CF2}" destId="{8BDB3BC1-53A2-4DE0-A762-1F5C3659DC99}" srcOrd="2" destOrd="0" presId="urn:microsoft.com/office/officeart/2018/2/layout/IconVerticalSolidList"/>
    <dgm:cxn modelId="{C3080AF7-6EA6-4349-852E-74B65FC8BA44}" type="presParOf" srcId="{8BDB3BC1-53A2-4DE0-A762-1F5C3659DC99}" destId="{D0F3A7C4-2B94-4F74-8A3C-BBB9E7F0F3F9}" srcOrd="0" destOrd="0" presId="urn:microsoft.com/office/officeart/2018/2/layout/IconVerticalSolidList"/>
    <dgm:cxn modelId="{6771184E-CCD6-4AF1-A90C-11BEDAEF72C7}" type="presParOf" srcId="{8BDB3BC1-53A2-4DE0-A762-1F5C3659DC99}" destId="{C99E19A7-738D-4822-ABB3-305F534D2D5C}" srcOrd="1" destOrd="0" presId="urn:microsoft.com/office/officeart/2018/2/layout/IconVerticalSolidList"/>
    <dgm:cxn modelId="{4E7D323B-CF61-409F-93B9-AA8769DF9D19}" type="presParOf" srcId="{8BDB3BC1-53A2-4DE0-A762-1F5C3659DC99}" destId="{77897EF0-9EC5-441F-BC69-7E70ADE87864}" srcOrd="2" destOrd="0" presId="urn:microsoft.com/office/officeart/2018/2/layout/IconVerticalSolidList"/>
    <dgm:cxn modelId="{3C109026-9E67-4560-9846-55C4DDE4655F}" type="presParOf" srcId="{8BDB3BC1-53A2-4DE0-A762-1F5C3659DC99}" destId="{C3BA1AEF-0406-40CB-A391-ECACB2FC8A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AF536-258B-4366-8739-09E64A6060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0E28C5-9CAE-45D8-BC6C-9A8B62ED4D1C}">
      <dgm:prSet/>
      <dgm:spPr/>
      <dgm:t>
        <a:bodyPr/>
        <a:lstStyle/>
        <a:p>
          <a:r>
            <a:rPr lang="en-GB"/>
            <a:t>All work is set on Google Classroom – please explore this with your child to ensure they know how to hand it in. There are lots of videos on Youtube showing how to use it, or do ask us if you’re unsure.</a:t>
          </a:r>
          <a:endParaRPr lang="en-US"/>
        </a:p>
      </dgm:t>
    </dgm:pt>
    <dgm:pt modelId="{2EA9B3CA-AB4C-45C2-B509-5172EE26D273}" type="parTrans" cxnId="{FC19F475-344E-4CDA-B16E-7097EF53DDE9}">
      <dgm:prSet/>
      <dgm:spPr/>
      <dgm:t>
        <a:bodyPr/>
        <a:lstStyle/>
        <a:p>
          <a:endParaRPr lang="en-US"/>
        </a:p>
      </dgm:t>
    </dgm:pt>
    <dgm:pt modelId="{10509F63-0CAA-4B9D-9CD3-0A33D2E9F9A5}" type="sibTrans" cxnId="{FC19F475-344E-4CDA-B16E-7097EF53DDE9}">
      <dgm:prSet/>
      <dgm:spPr/>
      <dgm:t>
        <a:bodyPr/>
        <a:lstStyle/>
        <a:p>
          <a:endParaRPr lang="en-US"/>
        </a:p>
      </dgm:t>
    </dgm:pt>
    <dgm:pt modelId="{B6858508-C096-4112-8DFB-E8D1BD20DB95}">
      <dgm:prSet/>
      <dgm:spPr/>
      <dgm:t>
        <a:bodyPr/>
        <a:lstStyle/>
        <a:p>
          <a:r>
            <a:rPr lang="en-GB"/>
            <a:t>Work can be done on paper, but please send a CLEAR photo of it via Google Classroom as we are encouraging the children to work digitally.</a:t>
          </a:r>
          <a:endParaRPr lang="en-US"/>
        </a:p>
      </dgm:t>
    </dgm:pt>
    <dgm:pt modelId="{9B7749EA-CD80-4A2D-AA63-BE3334B0362F}" type="parTrans" cxnId="{404F9B28-2E38-4544-A2FF-529C54AF0F3D}">
      <dgm:prSet/>
      <dgm:spPr/>
      <dgm:t>
        <a:bodyPr/>
        <a:lstStyle/>
        <a:p>
          <a:endParaRPr lang="en-US"/>
        </a:p>
      </dgm:t>
    </dgm:pt>
    <dgm:pt modelId="{F542A93F-D3A2-4453-82B3-607F87624713}" type="sibTrans" cxnId="{404F9B28-2E38-4544-A2FF-529C54AF0F3D}">
      <dgm:prSet/>
      <dgm:spPr/>
      <dgm:t>
        <a:bodyPr/>
        <a:lstStyle/>
        <a:p>
          <a:endParaRPr lang="en-US"/>
        </a:p>
      </dgm:t>
    </dgm:pt>
    <dgm:pt modelId="{4388E2AA-E559-44D3-8444-20E1935863F9}">
      <dgm:prSet/>
      <dgm:spPr/>
      <dgm:t>
        <a:bodyPr/>
        <a:lstStyle/>
        <a:p>
          <a:r>
            <a:rPr lang="en-GB"/>
            <a:t>Rewards – children earn a raffle ticket for each piece completed and handed in on time, as well as for completing 5 separate entries in their reading records. There will be a prize draw at the end of each half term. Children also get a star point (or more) per piece and for reading.</a:t>
          </a:r>
          <a:endParaRPr lang="en-US"/>
        </a:p>
      </dgm:t>
    </dgm:pt>
    <dgm:pt modelId="{2A51A09E-951E-4CE8-833D-3CC22FD14FC0}" type="parTrans" cxnId="{4F1539B3-B333-494C-9457-2D3F89D3DF22}">
      <dgm:prSet/>
      <dgm:spPr/>
      <dgm:t>
        <a:bodyPr/>
        <a:lstStyle/>
        <a:p>
          <a:endParaRPr lang="en-US"/>
        </a:p>
      </dgm:t>
    </dgm:pt>
    <dgm:pt modelId="{1E7F2A12-A7AC-4D14-862E-AB72F101912C}" type="sibTrans" cxnId="{4F1539B3-B333-494C-9457-2D3F89D3DF22}">
      <dgm:prSet/>
      <dgm:spPr/>
      <dgm:t>
        <a:bodyPr/>
        <a:lstStyle/>
        <a:p>
          <a:endParaRPr lang="en-US"/>
        </a:p>
      </dgm:t>
    </dgm:pt>
    <dgm:pt modelId="{86B9A58E-D7F8-4AB8-AC04-D77EFE616ABA}" type="pres">
      <dgm:prSet presAssocID="{0C2AF536-258B-4366-8739-09E64A6060DA}" presName="linear" presStyleCnt="0">
        <dgm:presLayoutVars>
          <dgm:animLvl val="lvl"/>
          <dgm:resizeHandles val="exact"/>
        </dgm:presLayoutVars>
      </dgm:prSet>
      <dgm:spPr/>
      <dgm:t>
        <a:bodyPr/>
        <a:lstStyle/>
        <a:p>
          <a:endParaRPr lang="en-US"/>
        </a:p>
      </dgm:t>
    </dgm:pt>
    <dgm:pt modelId="{85CCBAAF-7175-4B95-A453-A1FCA3DB36C4}" type="pres">
      <dgm:prSet presAssocID="{2D0E28C5-9CAE-45D8-BC6C-9A8B62ED4D1C}" presName="parentText" presStyleLbl="node1" presStyleIdx="0" presStyleCnt="3">
        <dgm:presLayoutVars>
          <dgm:chMax val="0"/>
          <dgm:bulletEnabled val="1"/>
        </dgm:presLayoutVars>
      </dgm:prSet>
      <dgm:spPr/>
      <dgm:t>
        <a:bodyPr/>
        <a:lstStyle/>
        <a:p>
          <a:endParaRPr lang="en-US"/>
        </a:p>
      </dgm:t>
    </dgm:pt>
    <dgm:pt modelId="{ACC8A47D-6C2B-4791-BABE-CDABC7A7E469}" type="pres">
      <dgm:prSet presAssocID="{10509F63-0CAA-4B9D-9CD3-0A33D2E9F9A5}" presName="spacer" presStyleCnt="0"/>
      <dgm:spPr/>
    </dgm:pt>
    <dgm:pt modelId="{3B7B937F-2E0A-4B56-ADF4-7856C51ADB30}" type="pres">
      <dgm:prSet presAssocID="{B6858508-C096-4112-8DFB-E8D1BD20DB95}" presName="parentText" presStyleLbl="node1" presStyleIdx="1" presStyleCnt="3">
        <dgm:presLayoutVars>
          <dgm:chMax val="0"/>
          <dgm:bulletEnabled val="1"/>
        </dgm:presLayoutVars>
      </dgm:prSet>
      <dgm:spPr/>
      <dgm:t>
        <a:bodyPr/>
        <a:lstStyle/>
        <a:p>
          <a:endParaRPr lang="en-US"/>
        </a:p>
      </dgm:t>
    </dgm:pt>
    <dgm:pt modelId="{726A2B90-8D1F-440A-8ECE-0CE2B5E31DCE}" type="pres">
      <dgm:prSet presAssocID="{F542A93F-D3A2-4453-82B3-607F87624713}" presName="spacer" presStyleCnt="0"/>
      <dgm:spPr/>
    </dgm:pt>
    <dgm:pt modelId="{796908E1-DBD0-4F9F-AA03-4DE3C26DB4B6}" type="pres">
      <dgm:prSet presAssocID="{4388E2AA-E559-44D3-8444-20E1935863F9}" presName="parentText" presStyleLbl="node1" presStyleIdx="2" presStyleCnt="3">
        <dgm:presLayoutVars>
          <dgm:chMax val="0"/>
          <dgm:bulletEnabled val="1"/>
        </dgm:presLayoutVars>
      </dgm:prSet>
      <dgm:spPr/>
      <dgm:t>
        <a:bodyPr/>
        <a:lstStyle/>
        <a:p>
          <a:endParaRPr lang="en-US"/>
        </a:p>
      </dgm:t>
    </dgm:pt>
  </dgm:ptLst>
  <dgm:cxnLst>
    <dgm:cxn modelId="{FC19F475-344E-4CDA-B16E-7097EF53DDE9}" srcId="{0C2AF536-258B-4366-8739-09E64A6060DA}" destId="{2D0E28C5-9CAE-45D8-BC6C-9A8B62ED4D1C}" srcOrd="0" destOrd="0" parTransId="{2EA9B3CA-AB4C-45C2-B509-5172EE26D273}" sibTransId="{10509F63-0CAA-4B9D-9CD3-0A33D2E9F9A5}"/>
    <dgm:cxn modelId="{95255527-A273-46CA-88F5-3AC4CB54C0D3}" type="presOf" srcId="{B6858508-C096-4112-8DFB-E8D1BD20DB95}" destId="{3B7B937F-2E0A-4B56-ADF4-7856C51ADB30}" srcOrd="0" destOrd="0" presId="urn:microsoft.com/office/officeart/2005/8/layout/vList2"/>
    <dgm:cxn modelId="{8E186DA5-4A65-48D6-B2F7-7134509AEDFC}" type="presOf" srcId="{4388E2AA-E559-44D3-8444-20E1935863F9}" destId="{796908E1-DBD0-4F9F-AA03-4DE3C26DB4B6}" srcOrd="0" destOrd="0" presId="urn:microsoft.com/office/officeart/2005/8/layout/vList2"/>
    <dgm:cxn modelId="{CF117687-585B-4748-AC1B-78398157E6E2}" type="presOf" srcId="{0C2AF536-258B-4366-8739-09E64A6060DA}" destId="{86B9A58E-D7F8-4AB8-AC04-D77EFE616ABA}" srcOrd="0" destOrd="0" presId="urn:microsoft.com/office/officeart/2005/8/layout/vList2"/>
    <dgm:cxn modelId="{D54A3186-F5C4-4569-9CA2-4F6CEE502D50}" type="presOf" srcId="{2D0E28C5-9CAE-45D8-BC6C-9A8B62ED4D1C}" destId="{85CCBAAF-7175-4B95-A453-A1FCA3DB36C4}" srcOrd="0" destOrd="0" presId="urn:microsoft.com/office/officeart/2005/8/layout/vList2"/>
    <dgm:cxn modelId="{404F9B28-2E38-4544-A2FF-529C54AF0F3D}" srcId="{0C2AF536-258B-4366-8739-09E64A6060DA}" destId="{B6858508-C096-4112-8DFB-E8D1BD20DB95}" srcOrd="1" destOrd="0" parTransId="{9B7749EA-CD80-4A2D-AA63-BE3334B0362F}" sibTransId="{F542A93F-D3A2-4453-82B3-607F87624713}"/>
    <dgm:cxn modelId="{4F1539B3-B333-494C-9457-2D3F89D3DF22}" srcId="{0C2AF536-258B-4366-8739-09E64A6060DA}" destId="{4388E2AA-E559-44D3-8444-20E1935863F9}" srcOrd="2" destOrd="0" parTransId="{2A51A09E-951E-4CE8-833D-3CC22FD14FC0}" sibTransId="{1E7F2A12-A7AC-4D14-862E-AB72F101912C}"/>
    <dgm:cxn modelId="{CD093471-6DD6-4811-952D-A6B749DE3203}" type="presParOf" srcId="{86B9A58E-D7F8-4AB8-AC04-D77EFE616ABA}" destId="{85CCBAAF-7175-4B95-A453-A1FCA3DB36C4}" srcOrd="0" destOrd="0" presId="urn:microsoft.com/office/officeart/2005/8/layout/vList2"/>
    <dgm:cxn modelId="{C43E5B16-4F35-4F87-92B6-191E4F3BC9F9}" type="presParOf" srcId="{86B9A58E-D7F8-4AB8-AC04-D77EFE616ABA}" destId="{ACC8A47D-6C2B-4791-BABE-CDABC7A7E469}" srcOrd="1" destOrd="0" presId="urn:microsoft.com/office/officeart/2005/8/layout/vList2"/>
    <dgm:cxn modelId="{CA78F411-A395-4FCC-ADC1-1C55BB8C21F5}" type="presParOf" srcId="{86B9A58E-D7F8-4AB8-AC04-D77EFE616ABA}" destId="{3B7B937F-2E0A-4B56-ADF4-7856C51ADB30}" srcOrd="2" destOrd="0" presId="urn:microsoft.com/office/officeart/2005/8/layout/vList2"/>
    <dgm:cxn modelId="{209627B8-B9C0-445C-83F7-F7AE0532B067}" type="presParOf" srcId="{86B9A58E-D7F8-4AB8-AC04-D77EFE616ABA}" destId="{726A2B90-8D1F-440A-8ECE-0CE2B5E31DCE}" srcOrd="3" destOrd="0" presId="urn:microsoft.com/office/officeart/2005/8/layout/vList2"/>
    <dgm:cxn modelId="{36D7D0DE-E8A3-448A-A42C-D57E30567489}" type="presParOf" srcId="{86B9A58E-D7F8-4AB8-AC04-D77EFE616ABA}" destId="{796908E1-DBD0-4F9F-AA03-4DE3C26DB4B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D5A9EC-B40A-4059-891F-685FA43F385A}"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D13E4CC6-9258-4531-AEDE-7F63718AEDB9}">
      <dgm:prSet/>
      <dgm:spPr/>
      <dgm:t>
        <a:bodyPr/>
        <a:lstStyle/>
        <a:p>
          <a:r>
            <a:rPr lang="en-GB"/>
            <a:t>Please support your child in developing their independence</a:t>
          </a:r>
          <a:endParaRPr lang="en-US"/>
        </a:p>
      </dgm:t>
    </dgm:pt>
    <dgm:pt modelId="{8D275933-75B4-4176-83C6-9C51243FD026}" type="parTrans" cxnId="{D8B35747-2D5F-4A11-983E-54ACB7AF70CB}">
      <dgm:prSet/>
      <dgm:spPr/>
      <dgm:t>
        <a:bodyPr/>
        <a:lstStyle/>
        <a:p>
          <a:endParaRPr lang="en-US"/>
        </a:p>
      </dgm:t>
    </dgm:pt>
    <dgm:pt modelId="{A222165A-C7B5-4D9D-B92B-1AB9AB760320}" type="sibTrans" cxnId="{D8B35747-2D5F-4A11-983E-54ACB7AF70CB}">
      <dgm:prSet/>
      <dgm:spPr/>
      <dgm:t>
        <a:bodyPr/>
        <a:lstStyle/>
        <a:p>
          <a:endParaRPr lang="en-US"/>
        </a:p>
      </dgm:t>
    </dgm:pt>
    <dgm:pt modelId="{C89E9AF3-A6FE-4C65-8BBF-153A06609E85}">
      <dgm:prSet/>
      <dgm:spPr/>
      <dgm:t>
        <a:bodyPr/>
        <a:lstStyle/>
        <a:p>
          <a:r>
            <a:rPr lang="en-GB"/>
            <a:t>Guide your child, but please let them do their own work</a:t>
          </a:r>
          <a:endParaRPr lang="en-US"/>
        </a:p>
      </dgm:t>
    </dgm:pt>
    <dgm:pt modelId="{288A72FA-D571-4580-994D-33F234C9043C}" type="parTrans" cxnId="{812D5D26-A395-470F-AE05-A880BD4E179A}">
      <dgm:prSet/>
      <dgm:spPr/>
      <dgm:t>
        <a:bodyPr/>
        <a:lstStyle/>
        <a:p>
          <a:endParaRPr lang="en-US"/>
        </a:p>
      </dgm:t>
    </dgm:pt>
    <dgm:pt modelId="{5DB91C29-CEF2-4304-87BA-33EDF175562C}" type="sibTrans" cxnId="{812D5D26-A395-470F-AE05-A880BD4E179A}">
      <dgm:prSet/>
      <dgm:spPr/>
      <dgm:t>
        <a:bodyPr/>
        <a:lstStyle/>
        <a:p>
          <a:endParaRPr lang="en-US"/>
        </a:p>
      </dgm:t>
    </dgm:pt>
    <dgm:pt modelId="{45BDA920-5A47-4AAD-81A6-A796C3071D99}">
      <dgm:prSet/>
      <dgm:spPr/>
      <dgm:t>
        <a:bodyPr/>
        <a:lstStyle/>
        <a:p>
          <a:r>
            <a:rPr lang="en-GB"/>
            <a:t>Help your child develop resilience</a:t>
          </a:r>
          <a:endParaRPr lang="en-US"/>
        </a:p>
      </dgm:t>
    </dgm:pt>
    <dgm:pt modelId="{B1C5773E-180D-43D7-B5F6-84F194FCF3A6}" type="parTrans" cxnId="{11F35227-FEB7-48CB-B78A-1327D00AA247}">
      <dgm:prSet/>
      <dgm:spPr/>
      <dgm:t>
        <a:bodyPr/>
        <a:lstStyle/>
        <a:p>
          <a:endParaRPr lang="en-US"/>
        </a:p>
      </dgm:t>
    </dgm:pt>
    <dgm:pt modelId="{93AC6ED9-3602-4555-83EA-BA5CCAF09336}" type="sibTrans" cxnId="{11F35227-FEB7-48CB-B78A-1327D00AA247}">
      <dgm:prSet/>
      <dgm:spPr/>
      <dgm:t>
        <a:bodyPr/>
        <a:lstStyle/>
        <a:p>
          <a:endParaRPr lang="en-US"/>
        </a:p>
      </dgm:t>
    </dgm:pt>
    <dgm:pt modelId="{B29051F9-4451-4895-8729-315AAF06AA73}">
      <dgm:prSet/>
      <dgm:spPr/>
      <dgm:t>
        <a:bodyPr/>
        <a:lstStyle/>
        <a:p>
          <a:r>
            <a:rPr lang="en-GB"/>
            <a:t>Encourage completion of homework – support a work space and time</a:t>
          </a:r>
          <a:endParaRPr lang="en-US"/>
        </a:p>
      </dgm:t>
    </dgm:pt>
    <dgm:pt modelId="{BAA54072-8B20-4D4B-B51D-B3A970942916}" type="parTrans" cxnId="{3F03DB02-912A-4147-BF07-F04A8521F721}">
      <dgm:prSet/>
      <dgm:spPr/>
      <dgm:t>
        <a:bodyPr/>
        <a:lstStyle/>
        <a:p>
          <a:endParaRPr lang="en-US"/>
        </a:p>
      </dgm:t>
    </dgm:pt>
    <dgm:pt modelId="{8B439188-1798-423A-A4B2-C314BFCF939A}" type="sibTrans" cxnId="{3F03DB02-912A-4147-BF07-F04A8521F721}">
      <dgm:prSet/>
      <dgm:spPr/>
      <dgm:t>
        <a:bodyPr/>
        <a:lstStyle/>
        <a:p>
          <a:endParaRPr lang="en-US"/>
        </a:p>
      </dgm:t>
    </dgm:pt>
    <dgm:pt modelId="{BF605BD4-8DFF-444D-9CE9-0216CA1F71A6}">
      <dgm:prSet/>
      <dgm:spPr/>
      <dgm:t>
        <a:bodyPr/>
        <a:lstStyle/>
        <a:p>
          <a:r>
            <a:rPr lang="en-GB"/>
            <a:t>Read, read, read…then read some more!</a:t>
          </a:r>
          <a:endParaRPr lang="en-US"/>
        </a:p>
      </dgm:t>
    </dgm:pt>
    <dgm:pt modelId="{6F92725F-9292-4C1B-B57A-44286CA4B427}" type="parTrans" cxnId="{63FFD733-E8F2-4BB7-97CC-AF413811ABFB}">
      <dgm:prSet/>
      <dgm:spPr/>
      <dgm:t>
        <a:bodyPr/>
        <a:lstStyle/>
        <a:p>
          <a:endParaRPr lang="en-US"/>
        </a:p>
      </dgm:t>
    </dgm:pt>
    <dgm:pt modelId="{26BA85DF-073A-4DDB-940B-CE055A3894DA}" type="sibTrans" cxnId="{63FFD733-E8F2-4BB7-97CC-AF413811ABFB}">
      <dgm:prSet/>
      <dgm:spPr/>
      <dgm:t>
        <a:bodyPr/>
        <a:lstStyle/>
        <a:p>
          <a:endParaRPr lang="en-US"/>
        </a:p>
      </dgm:t>
    </dgm:pt>
    <dgm:pt modelId="{7DBE6F9D-03C1-4848-B877-39F7B0413482}">
      <dgm:prSet/>
      <dgm:spPr/>
      <dgm:t>
        <a:bodyPr/>
        <a:lstStyle/>
        <a:p>
          <a:r>
            <a:rPr lang="en-GB"/>
            <a:t>Talk to your child about what they are reading – ask them questions, summarise, predict</a:t>
          </a:r>
          <a:endParaRPr lang="en-US"/>
        </a:p>
      </dgm:t>
    </dgm:pt>
    <dgm:pt modelId="{B6440769-4C3E-49BC-A494-83115F2BF237}" type="parTrans" cxnId="{B801D490-B279-4949-9D07-EB7A6A70C6FD}">
      <dgm:prSet/>
      <dgm:spPr/>
      <dgm:t>
        <a:bodyPr/>
        <a:lstStyle/>
        <a:p>
          <a:endParaRPr lang="en-US"/>
        </a:p>
      </dgm:t>
    </dgm:pt>
    <dgm:pt modelId="{24755C8C-8671-4258-A130-73B7EDEECBC1}" type="sibTrans" cxnId="{B801D490-B279-4949-9D07-EB7A6A70C6FD}">
      <dgm:prSet/>
      <dgm:spPr/>
      <dgm:t>
        <a:bodyPr/>
        <a:lstStyle/>
        <a:p>
          <a:endParaRPr lang="en-US"/>
        </a:p>
      </dgm:t>
    </dgm:pt>
    <dgm:pt modelId="{8B38FA77-CF8A-4842-8F4B-BD98550BFDAC}">
      <dgm:prSet/>
      <dgm:spPr/>
      <dgm:t>
        <a:bodyPr/>
        <a:lstStyle/>
        <a:p>
          <a:r>
            <a:rPr lang="en-GB"/>
            <a:t>Times tables – use them or lose them!</a:t>
          </a:r>
          <a:endParaRPr lang="en-US"/>
        </a:p>
      </dgm:t>
    </dgm:pt>
    <dgm:pt modelId="{22355B7A-DA08-44A5-A669-03072CDC0534}" type="parTrans" cxnId="{A312EDB4-B54F-459C-BE6B-4AFE921AD3CE}">
      <dgm:prSet/>
      <dgm:spPr/>
      <dgm:t>
        <a:bodyPr/>
        <a:lstStyle/>
        <a:p>
          <a:endParaRPr lang="en-US"/>
        </a:p>
      </dgm:t>
    </dgm:pt>
    <dgm:pt modelId="{571D6DC5-088A-4084-93D0-765E65392702}" type="sibTrans" cxnId="{A312EDB4-B54F-459C-BE6B-4AFE921AD3CE}">
      <dgm:prSet/>
      <dgm:spPr/>
      <dgm:t>
        <a:bodyPr/>
        <a:lstStyle/>
        <a:p>
          <a:endParaRPr lang="en-US"/>
        </a:p>
      </dgm:t>
    </dgm:pt>
    <dgm:pt modelId="{74CB556C-65B4-480D-A775-9107F02D36FA}">
      <dgm:prSet/>
      <dgm:spPr/>
      <dgm:t>
        <a:bodyPr/>
        <a:lstStyle/>
        <a:p>
          <a:r>
            <a:rPr lang="en-GB"/>
            <a:t>Talk to us with any concerns.</a:t>
          </a:r>
          <a:endParaRPr lang="en-US"/>
        </a:p>
      </dgm:t>
    </dgm:pt>
    <dgm:pt modelId="{4D949479-F166-4D6F-A8E6-22EB0065372E}" type="parTrans" cxnId="{E30269BB-0E6B-4FB4-86FB-B682699A9930}">
      <dgm:prSet/>
      <dgm:spPr/>
      <dgm:t>
        <a:bodyPr/>
        <a:lstStyle/>
        <a:p>
          <a:endParaRPr lang="en-US"/>
        </a:p>
      </dgm:t>
    </dgm:pt>
    <dgm:pt modelId="{CED09C7E-AD3F-445A-9B49-F1D04D1E6EE2}" type="sibTrans" cxnId="{E30269BB-0E6B-4FB4-86FB-B682699A9930}">
      <dgm:prSet/>
      <dgm:spPr/>
      <dgm:t>
        <a:bodyPr/>
        <a:lstStyle/>
        <a:p>
          <a:endParaRPr lang="en-US"/>
        </a:p>
      </dgm:t>
    </dgm:pt>
    <dgm:pt modelId="{DDCC9C2B-F80F-4E9C-83FD-E2F7493B2C6C}">
      <dgm:prSet/>
      <dgm:spPr/>
      <dgm:t>
        <a:bodyPr/>
        <a:lstStyle/>
        <a:p>
          <a:r>
            <a:rPr lang="en-GB"/>
            <a:t>Allow your child some down-time!</a:t>
          </a:r>
          <a:endParaRPr lang="en-US"/>
        </a:p>
      </dgm:t>
    </dgm:pt>
    <dgm:pt modelId="{7A798574-A0CC-41DA-A4E7-B3AF75388D58}" type="parTrans" cxnId="{68115F93-0BC6-4D57-985F-2469D705E73F}">
      <dgm:prSet/>
      <dgm:spPr/>
      <dgm:t>
        <a:bodyPr/>
        <a:lstStyle/>
        <a:p>
          <a:endParaRPr lang="en-US"/>
        </a:p>
      </dgm:t>
    </dgm:pt>
    <dgm:pt modelId="{0597F2AC-9858-4E9F-BA82-0A6BD4B0FB93}" type="sibTrans" cxnId="{68115F93-0BC6-4D57-985F-2469D705E73F}">
      <dgm:prSet/>
      <dgm:spPr/>
      <dgm:t>
        <a:bodyPr/>
        <a:lstStyle/>
        <a:p>
          <a:endParaRPr lang="en-US"/>
        </a:p>
      </dgm:t>
    </dgm:pt>
    <dgm:pt modelId="{CF7BBEE4-35E0-4E5A-8AB4-579B9A805569}">
      <dgm:prSet/>
      <dgm:spPr/>
      <dgm:t>
        <a:bodyPr/>
        <a:lstStyle/>
        <a:p>
          <a:r>
            <a:rPr lang="en-GB"/>
            <a:t>Well-being comes first  - a happy child is a successful child</a:t>
          </a:r>
          <a:endParaRPr lang="en-US"/>
        </a:p>
      </dgm:t>
    </dgm:pt>
    <dgm:pt modelId="{FF18CD9F-2AEE-4364-8477-B72696147F79}" type="parTrans" cxnId="{0DD8D065-2CE3-4573-B72B-D27A392D8EBE}">
      <dgm:prSet/>
      <dgm:spPr/>
      <dgm:t>
        <a:bodyPr/>
        <a:lstStyle/>
        <a:p>
          <a:endParaRPr lang="en-US"/>
        </a:p>
      </dgm:t>
    </dgm:pt>
    <dgm:pt modelId="{53D95246-9BDD-4840-BE98-12D7221FC200}" type="sibTrans" cxnId="{0DD8D065-2CE3-4573-B72B-D27A392D8EBE}">
      <dgm:prSet/>
      <dgm:spPr/>
      <dgm:t>
        <a:bodyPr/>
        <a:lstStyle/>
        <a:p>
          <a:endParaRPr lang="en-US"/>
        </a:p>
      </dgm:t>
    </dgm:pt>
    <dgm:pt modelId="{F02C9D7C-C7D8-4F7A-8427-C982D7574B46}" type="pres">
      <dgm:prSet presAssocID="{6AD5A9EC-B40A-4059-891F-685FA43F385A}" presName="diagram" presStyleCnt="0">
        <dgm:presLayoutVars>
          <dgm:dir/>
          <dgm:resizeHandles val="exact"/>
        </dgm:presLayoutVars>
      </dgm:prSet>
      <dgm:spPr/>
      <dgm:t>
        <a:bodyPr/>
        <a:lstStyle/>
        <a:p>
          <a:endParaRPr lang="en-US"/>
        </a:p>
      </dgm:t>
    </dgm:pt>
    <dgm:pt modelId="{91B1CFD5-C029-41BD-8DB7-8424632E726A}" type="pres">
      <dgm:prSet presAssocID="{D13E4CC6-9258-4531-AEDE-7F63718AEDB9}" presName="node" presStyleLbl="node1" presStyleIdx="0" presStyleCnt="10">
        <dgm:presLayoutVars>
          <dgm:bulletEnabled val="1"/>
        </dgm:presLayoutVars>
      </dgm:prSet>
      <dgm:spPr/>
      <dgm:t>
        <a:bodyPr/>
        <a:lstStyle/>
        <a:p>
          <a:endParaRPr lang="en-US"/>
        </a:p>
      </dgm:t>
    </dgm:pt>
    <dgm:pt modelId="{E9921F47-C13D-49C9-8D9F-3988B730498F}" type="pres">
      <dgm:prSet presAssocID="{A222165A-C7B5-4D9D-B92B-1AB9AB760320}" presName="sibTrans" presStyleCnt="0"/>
      <dgm:spPr/>
    </dgm:pt>
    <dgm:pt modelId="{DDEF01B7-7577-4E71-B368-1AE16000EB8E}" type="pres">
      <dgm:prSet presAssocID="{C89E9AF3-A6FE-4C65-8BBF-153A06609E85}" presName="node" presStyleLbl="node1" presStyleIdx="1" presStyleCnt="10">
        <dgm:presLayoutVars>
          <dgm:bulletEnabled val="1"/>
        </dgm:presLayoutVars>
      </dgm:prSet>
      <dgm:spPr/>
      <dgm:t>
        <a:bodyPr/>
        <a:lstStyle/>
        <a:p>
          <a:endParaRPr lang="en-US"/>
        </a:p>
      </dgm:t>
    </dgm:pt>
    <dgm:pt modelId="{0B6B85F4-E394-454E-95B7-CD159B8D790A}" type="pres">
      <dgm:prSet presAssocID="{5DB91C29-CEF2-4304-87BA-33EDF175562C}" presName="sibTrans" presStyleCnt="0"/>
      <dgm:spPr/>
    </dgm:pt>
    <dgm:pt modelId="{264AA79C-8D81-474A-B879-F78523B20E1A}" type="pres">
      <dgm:prSet presAssocID="{45BDA920-5A47-4AAD-81A6-A796C3071D99}" presName="node" presStyleLbl="node1" presStyleIdx="2" presStyleCnt="10">
        <dgm:presLayoutVars>
          <dgm:bulletEnabled val="1"/>
        </dgm:presLayoutVars>
      </dgm:prSet>
      <dgm:spPr/>
      <dgm:t>
        <a:bodyPr/>
        <a:lstStyle/>
        <a:p>
          <a:endParaRPr lang="en-US"/>
        </a:p>
      </dgm:t>
    </dgm:pt>
    <dgm:pt modelId="{00FEA68D-18C0-4146-BF4D-739F53577703}" type="pres">
      <dgm:prSet presAssocID="{93AC6ED9-3602-4555-83EA-BA5CCAF09336}" presName="sibTrans" presStyleCnt="0"/>
      <dgm:spPr/>
    </dgm:pt>
    <dgm:pt modelId="{73E08B87-6A2E-45BC-BEB4-D4E50C742258}" type="pres">
      <dgm:prSet presAssocID="{B29051F9-4451-4895-8729-315AAF06AA73}" presName="node" presStyleLbl="node1" presStyleIdx="3" presStyleCnt="10">
        <dgm:presLayoutVars>
          <dgm:bulletEnabled val="1"/>
        </dgm:presLayoutVars>
      </dgm:prSet>
      <dgm:spPr/>
      <dgm:t>
        <a:bodyPr/>
        <a:lstStyle/>
        <a:p>
          <a:endParaRPr lang="en-US"/>
        </a:p>
      </dgm:t>
    </dgm:pt>
    <dgm:pt modelId="{B2EEBFCE-A663-4646-98D8-053756E9F63B}" type="pres">
      <dgm:prSet presAssocID="{8B439188-1798-423A-A4B2-C314BFCF939A}" presName="sibTrans" presStyleCnt="0"/>
      <dgm:spPr/>
    </dgm:pt>
    <dgm:pt modelId="{AFD02E83-41C6-4C0D-A8A6-D06B9364887C}" type="pres">
      <dgm:prSet presAssocID="{BF605BD4-8DFF-444D-9CE9-0216CA1F71A6}" presName="node" presStyleLbl="node1" presStyleIdx="4" presStyleCnt="10">
        <dgm:presLayoutVars>
          <dgm:bulletEnabled val="1"/>
        </dgm:presLayoutVars>
      </dgm:prSet>
      <dgm:spPr/>
      <dgm:t>
        <a:bodyPr/>
        <a:lstStyle/>
        <a:p>
          <a:endParaRPr lang="en-US"/>
        </a:p>
      </dgm:t>
    </dgm:pt>
    <dgm:pt modelId="{4398F454-1B79-4C2A-A29A-7B255D42673F}" type="pres">
      <dgm:prSet presAssocID="{26BA85DF-073A-4DDB-940B-CE055A3894DA}" presName="sibTrans" presStyleCnt="0"/>
      <dgm:spPr/>
    </dgm:pt>
    <dgm:pt modelId="{D141E7D3-584E-42F1-B934-64356DAF7DAA}" type="pres">
      <dgm:prSet presAssocID="{7DBE6F9D-03C1-4848-B877-39F7B0413482}" presName="node" presStyleLbl="node1" presStyleIdx="5" presStyleCnt="10">
        <dgm:presLayoutVars>
          <dgm:bulletEnabled val="1"/>
        </dgm:presLayoutVars>
      </dgm:prSet>
      <dgm:spPr/>
      <dgm:t>
        <a:bodyPr/>
        <a:lstStyle/>
        <a:p>
          <a:endParaRPr lang="en-US"/>
        </a:p>
      </dgm:t>
    </dgm:pt>
    <dgm:pt modelId="{84CA2650-8BE3-4A53-B9DE-C110DAD5A2E2}" type="pres">
      <dgm:prSet presAssocID="{24755C8C-8671-4258-A130-73B7EDEECBC1}" presName="sibTrans" presStyleCnt="0"/>
      <dgm:spPr/>
    </dgm:pt>
    <dgm:pt modelId="{D96CFED3-20D7-456B-A12F-0BBFCA550D21}" type="pres">
      <dgm:prSet presAssocID="{8B38FA77-CF8A-4842-8F4B-BD98550BFDAC}" presName="node" presStyleLbl="node1" presStyleIdx="6" presStyleCnt="10">
        <dgm:presLayoutVars>
          <dgm:bulletEnabled val="1"/>
        </dgm:presLayoutVars>
      </dgm:prSet>
      <dgm:spPr/>
      <dgm:t>
        <a:bodyPr/>
        <a:lstStyle/>
        <a:p>
          <a:endParaRPr lang="en-US"/>
        </a:p>
      </dgm:t>
    </dgm:pt>
    <dgm:pt modelId="{8BB84079-9D52-47DB-BFCC-B3B18393662D}" type="pres">
      <dgm:prSet presAssocID="{571D6DC5-088A-4084-93D0-765E65392702}" presName="sibTrans" presStyleCnt="0"/>
      <dgm:spPr/>
    </dgm:pt>
    <dgm:pt modelId="{002EF59F-8789-458D-AF33-5E856987F6FC}" type="pres">
      <dgm:prSet presAssocID="{74CB556C-65B4-480D-A775-9107F02D36FA}" presName="node" presStyleLbl="node1" presStyleIdx="7" presStyleCnt="10">
        <dgm:presLayoutVars>
          <dgm:bulletEnabled val="1"/>
        </dgm:presLayoutVars>
      </dgm:prSet>
      <dgm:spPr/>
      <dgm:t>
        <a:bodyPr/>
        <a:lstStyle/>
        <a:p>
          <a:endParaRPr lang="en-US"/>
        </a:p>
      </dgm:t>
    </dgm:pt>
    <dgm:pt modelId="{16FDB609-A606-4CE6-AB1D-FE165C10130A}" type="pres">
      <dgm:prSet presAssocID="{CED09C7E-AD3F-445A-9B49-F1D04D1E6EE2}" presName="sibTrans" presStyleCnt="0"/>
      <dgm:spPr/>
    </dgm:pt>
    <dgm:pt modelId="{5390E047-6D03-41A0-BECF-C9B80962C145}" type="pres">
      <dgm:prSet presAssocID="{DDCC9C2B-F80F-4E9C-83FD-E2F7493B2C6C}" presName="node" presStyleLbl="node1" presStyleIdx="8" presStyleCnt="10">
        <dgm:presLayoutVars>
          <dgm:bulletEnabled val="1"/>
        </dgm:presLayoutVars>
      </dgm:prSet>
      <dgm:spPr/>
      <dgm:t>
        <a:bodyPr/>
        <a:lstStyle/>
        <a:p>
          <a:endParaRPr lang="en-US"/>
        </a:p>
      </dgm:t>
    </dgm:pt>
    <dgm:pt modelId="{D6E6B517-1516-4316-902A-D06A044A90AF}" type="pres">
      <dgm:prSet presAssocID="{0597F2AC-9858-4E9F-BA82-0A6BD4B0FB93}" presName="sibTrans" presStyleCnt="0"/>
      <dgm:spPr/>
    </dgm:pt>
    <dgm:pt modelId="{8C3ED8D3-EF51-48C0-834B-9EC9DAFA92A3}" type="pres">
      <dgm:prSet presAssocID="{CF7BBEE4-35E0-4E5A-8AB4-579B9A805569}" presName="node" presStyleLbl="node1" presStyleIdx="9" presStyleCnt="10">
        <dgm:presLayoutVars>
          <dgm:bulletEnabled val="1"/>
        </dgm:presLayoutVars>
      </dgm:prSet>
      <dgm:spPr/>
      <dgm:t>
        <a:bodyPr/>
        <a:lstStyle/>
        <a:p>
          <a:endParaRPr lang="en-US"/>
        </a:p>
      </dgm:t>
    </dgm:pt>
  </dgm:ptLst>
  <dgm:cxnLst>
    <dgm:cxn modelId="{9C57B4BB-E4C5-4053-A05A-38547E12AC02}" type="presOf" srcId="{DDCC9C2B-F80F-4E9C-83FD-E2F7493B2C6C}" destId="{5390E047-6D03-41A0-BECF-C9B80962C145}" srcOrd="0" destOrd="0" presId="urn:microsoft.com/office/officeart/2005/8/layout/default"/>
    <dgm:cxn modelId="{D8B35747-2D5F-4A11-983E-54ACB7AF70CB}" srcId="{6AD5A9EC-B40A-4059-891F-685FA43F385A}" destId="{D13E4CC6-9258-4531-AEDE-7F63718AEDB9}" srcOrd="0" destOrd="0" parTransId="{8D275933-75B4-4176-83C6-9C51243FD026}" sibTransId="{A222165A-C7B5-4D9D-B92B-1AB9AB760320}"/>
    <dgm:cxn modelId="{907EB13F-DFA0-467D-9B80-FA41DDE41B74}" type="presOf" srcId="{CF7BBEE4-35E0-4E5A-8AB4-579B9A805569}" destId="{8C3ED8D3-EF51-48C0-834B-9EC9DAFA92A3}" srcOrd="0" destOrd="0" presId="urn:microsoft.com/office/officeart/2005/8/layout/default"/>
    <dgm:cxn modelId="{DD3C77B7-1749-4C8A-A945-DA3F728A0AA7}" type="presOf" srcId="{BF605BD4-8DFF-444D-9CE9-0216CA1F71A6}" destId="{AFD02E83-41C6-4C0D-A8A6-D06B9364887C}" srcOrd="0" destOrd="0" presId="urn:microsoft.com/office/officeart/2005/8/layout/default"/>
    <dgm:cxn modelId="{68115F93-0BC6-4D57-985F-2469D705E73F}" srcId="{6AD5A9EC-B40A-4059-891F-685FA43F385A}" destId="{DDCC9C2B-F80F-4E9C-83FD-E2F7493B2C6C}" srcOrd="8" destOrd="0" parTransId="{7A798574-A0CC-41DA-A4E7-B3AF75388D58}" sibTransId="{0597F2AC-9858-4E9F-BA82-0A6BD4B0FB93}"/>
    <dgm:cxn modelId="{0DD8D065-2CE3-4573-B72B-D27A392D8EBE}" srcId="{6AD5A9EC-B40A-4059-891F-685FA43F385A}" destId="{CF7BBEE4-35E0-4E5A-8AB4-579B9A805569}" srcOrd="9" destOrd="0" parTransId="{FF18CD9F-2AEE-4364-8477-B72696147F79}" sibTransId="{53D95246-9BDD-4840-BE98-12D7221FC200}"/>
    <dgm:cxn modelId="{B801D490-B279-4949-9D07-EB7A6A70C6FD}" srcId="{6AD5A9EC-B40A-4059-891F-685FA43F385A}" destId="{7DBE6F9D-03C1-4848-B877-39F7B0413482}" srcOrd="5" destOrd="0" parTransId="{B6440769-4C3E-49BC-A494-83115F2BF237}" sibTransId="{24755C8C-8671-4258-A130-73B7EDEECBC1}"/>
    <dgm:cxn modelId="{3F03DB02-912A-4147-BF07-F04A8521F721}" srcId="{6AD5A9EC-B40A-4059-891F-685FA43F385A}" destId="{B29051F9-4451-4895-8729-315AAF06AA73}" srcOrd="3" destOrd="0" parTransId="{BAA54072-8B20-4D4B-B51D-B3A970942916}" sibTransId="{8B439188-1798-423A-A4B2-C314BFCF939A}"/>
    <dgm:cxn modelId="{E30269BB-0E6B-4FB4-86FB-B682699A9930}" srcId="{6AD5A9EC-B40A-4059-891F-685FA43F385A}" destId="{74CB556C-65B4-480D-A775-9107F02D36FA}" srcOrd="7" destOrd="0" parTransId="{4D949479-F166-4D6F-A8E6-22EB0065372E}" sibTransId="{CED09C7E-AD3F-445A-9B49-F1D04D1E6EE2}"/>
    <dgm:cxn modelId="{5EC1C6B5-3E12-49C3-9FAC-37F3E2B0037C}" type="presOf" srcId="{8B38FA77-CF8A-4842-8F4B-BD98550BFDAC}" destId="{D96CFED3-20D7-456B-A12F-0BBFCA550D21}" srcOrd="0" destOrd="0" presId="urn:microsoft.com/office/officeart/2005/8/layout/default"/>
    <dgm:cxn modelId="{57F51D8B-67F0-49FE-ABB9-24F349E7C4E5}" type="presOf" srcId="{7DBE6F9D-03C1-4848-B877-39F7B0413482}" destId="{D141E7D3-584E-42F1-B934-64356DAF7DAA}" srcOrd="0" destOrd="0" presId="urn:microsoft.com/office/officeart/2005/8/layout/default"/>
    <dgm:cxn modelId="{63FFD733-E8F2-4BB7-97CC-AF413811ABFB}" srcId="{6AD5A9EC-B40A-4059-891F-685FA43F385A}" destId="{BF605BD4-8DFF-444D-9CE9-0216CA1F71A6}" srcOrd="4" destOrd="0" parTransId="{6F92725F-9292-4C1B-B57A-44286CA4B427}" sibTransId="{26BA85DF-073A-4DDB-940B-CE055A3894DA}"/>
    <dgm:cxn modelId="{A312EDB4-B54F-459C-BE6B-4AFE921AD3CE}" srcId="{6AD5A9EC-B40A-4059-891F-685FA43F385A}" destId="{8B38FA77-CF8A-4842-8F4B-BD98550BFDAC}" srcOrd="6" destOrd="0" parTransId="{22355B7A-DA08-44A5-A669-03072CDC0534}" sibTransId="{571D6DC5-088A-4084-93D0-765E65392702}"/>
    <dgm:cxn modelId="{11F35227-FEB7-48CB-B78A-1327D00AA247}" srcId="{6AD5A9EC-B40A-4059-891F-685FA43F385A}" destId="{45BDA920-5A47-4AAD-81A6-A796C3071D99}" srcOrd="2" destOrd="0" parTransId="{B1C5773E-180D-43D7-B5F6-84F194FCF3A6}" sibTransId="{93AC6ED9-3602-4555-83EA-BA5CCAF09336}"/>
    <dgm:cxn modelId="{967AA37A-6D30-42D7-B367-BF0743D24812}" type="presOf" srcId="{45BDA920-5A47-4AAD-81A6-A796C3071D99}" destId="{264AA79C-8D81-474A-B879-F78523B20E1A}" srcOrd="0" destOrd="0" presId="urn:microsoft.com/office/officeart/2005/8/layout/default"/>
    <dgm:cxn modelId="{812D5D26-A395-470F-AE05-A880BD4E179A}" srcId="{6AD5A9EC-B40A-4059-891F-685FA43F385A}" destId="{C89E9AF3-A6FE-4C65-8BBF-153A06609E85}" srcOrd="1" destOrd="0" parTransId="{288A72FA-D571-4580-994D-33F234C9043C}" sibTransId="{5DB91C29-CEF2-4304-87BA-33EDF175562C}"/>
    <dgm:cxn modelId="{4ED2702C-1CD7-471C-9975-29DAE03293A9}" type="presOf" srcId="{C89E9AF3-A6FE-4C65-8BBF-153A06609E85}" destId="{DDEF01B7-7577-4E71-B368-1AE16000EB8E}" srcOrd="0" destOrd="0" presId="urn:microsoft.com/office/officeart/2005/8/layout/default"/>
    <dgm:cxn modelId="{8717223D-AD94-489D-B02D-5872911CDCE4}" type="presOf" srcId="{D13E4CC6-9258-4531-AEDE-7F63718AEDB9}" destId="{91B1CFD5-C029-41BD-8DB7-8424632E726A}" srcOrd="0" destOrd="0" presId="urn:microsoft.com/office/officeart/2005/8/layout/default"/>
    <dgm:cxn modelId="{FEA4C1D2-430C-4B9C-94DD-4B5C78FD2B82}" type="presOf" srcId="{6AD5A9EC-B40A-4059-891F-685FA43F385A}" destId="{F02C9D7C-C7D8-4F7A-8427-C982D7574B46}" srcOrd="0" destOrd="0" presId="urn:microsoft.com/office/officeart/2005/8/layout/default"/>
    <dgm:cxn modelId="{70002037-F6CE-44CE-819B-53970AE2C759}" type="presOf" srcId="{B29051F9-4451-4895-8729-315AAF06AA73}" destId="{73E08B87-6A2E-45BC-BEB4-D4E50C742258}" srcOrd="0" destOrd="0" presId="urn:microsoft.com/office/officeart/2005/8/layout/default"/>
    <dgm:cxn modelId="{2ACEC247-0C97-445F-A9DD-D10693E5BE87}" type="presOf" srcId="{74CB556C-65B4-480D-A775-9107F02D36FA}" destId="{002EF59F-8789-458D-AF33-5E856987F6FC}" srcOrd="0" destOrd="0" presId="urn:microsoft.com/office/officeart/2005/8/layout/default"/>
    <dgm:cxn modelId="{21CA82F6-DC57-429D-93A9-78EB42DDB2BA}" type="presParOf" srcId="{F02C9D7C-C7D8-4F7A-8427-C982D7574B46}" destId="{91B1CFD5-C029-41BD-8DB7-8424632E726A}" srcOrd="0" destOrd="0" presId="urn:microsoft.com/office/officeart/2005/8/layout/default"/>
    <dgm:cxn modelId="{94F96F74-09C2-41EF-A9F2-B6D1EFC3623E}" type="presParOf" srcId="{F02C9D7C-C7D8-4F7A-8427-C982D7574B46}" destId="{E9921F47-C13D-49C9-8D9F-3988B730498F}" srcOrd="1" destOrd="0" presId="urn:microsoft.com/office/officeart/2005/8/layout/default"/>
    <dgm:cxn modelId="{6ABF1139-4281-444C-B132-E98888F6F5B6}" type="presParOf" srcId="{F02C9D7C-C7D8-4F7A-8427-C982D7574B46}" destId="{DDEF01B7-7577-4E71-B368-1AE16000EB8E}" srcOrd="2" destOrd="0" presId="urn:microsoft.com/office/officeart/2005/8/layout/default"/>
    <dgm:cxn modelId="{47C51041-CF80-4B36-949F-97906F55216B}" type="presParOf" srcId="{F02C9D7C-C7D8-4F7A-8427-C982D7574B46}" destId="{0B6B85F4-E394-454E-95B7-CD159B8D790A}" srcOrd="3" destOrd="0" presId="urn:microsoft.com/office/officeart/2005/8/layout/default"/>
    <dgm:cxn modelId="{4E264009-3B43-48C8-AB76-1C8A5AD0B967}" type="presParOf" srcId="{F02C9D7C-C7D8-4F7A-8427-C982D7574B46}" destId="{264AA79C-8D81-474A-B879-F78523B20E1A}" srcOrd="4" destOrd="0" presId="urn:microsoft.com/office/officeart/2005/8/layout/default"/>
    <dgm:cxn modelId="{5099553F-DD11-4282-A4F7-823097C417ED}" type="presParOf" srcId="{F02C9D7C-C7D8-4F7A-8427-C982D7574B46}" destId="{00FEA68D-18C0-4146-BF4D-739F53577703}" srcOrd="5" destOrd="0" presId="urn:microsoft.com/office/officeart/2005/8/layout/default"/>
    <dgm:cxn modelId="{2099E1A2-7134-4EA9-9D9C-6E50A9F596A5}" type="presParOf" srcId="{F02C9D7C-C7D8-4F7A-8427-C982D7574B46}" destId="{73E08B87-6A2E-45BC-BEB4-D4E50C742258}" srcOrd="6" destOrd="0" presId="urn:microsoft.com/office/officeart/2005/8/layout/default"/>
    <dgm:cxn modelId="{B511DA08-96D2-495B-B4BB-5B7E1C748A87}" type="presParOf" srcId="{F02C9D7C-C7D8-4F7A-8427-C982D7574B46}" destId="{B2EEBFCE-A663-4646-98D8-053756E9F63B}" srcOrd="7" destOrd="0" presId="urn:microsoft.com/office/officeart/2005/8/layout/default"/>
    <dgm:cxn modelId="{EEEEB77B-38BC-452A-9D3F-6D6F08DE3334}" type="presParOf" srcId="{F02C9D7C-C7D8-4F7A-8427-C982D7574B46}" destId="{AFD02E83-41C6-4C0D-A8A6-D06B9364887C}" srcOrd="8" destOrd="0" presId="urn:microsoft.com/office/officeart/2005/8/layout/default"/>
    <dgm:cxn modelId="{7B0B9846-DFC0-4069-836F-14E1A6307EBA}" type="presParOf" srcId="{F02C9D7C-C7D8-4F7A-8427-C982D7574B46}" destId="{4398F454-1B79-4C2A-A29A-7B255D42673F}" srcOrd="9" destOrd="0" presId="urn:microsoft.com/office/officeart/2005/8/layout/default"/>
    <dgm:cxn modelId="{01C8279C-F8F3-4713-990B-CFCC6400D3D9}" type="presParOf" srcId="{F02C9D7C-C7D8-4F7A-8427-C982D7574B46}" destId="{D141E7D3-584E-42F1-B934-64356DAF7DAA}" srcOrd="10" destOrd="0" presId="urn:microsoft.com/office/officeart/2005/8/layout/default"/>
    <dgm:cxn modelId="{FCBDDC2B-B71F-4FD3-8A32-14C62B492A5D}" type="presParOf" srcId="{F02C9D7C-C7D8-4F7A-8427-C982D7574B46}" destId="{84CA2650-8BE3-4A53-B9DE-C110DAD5A2E2}" srcOrd="11" destOrd="0" presId="urn:microsoft.com/office/officeart/2005/8/layout/default"/>
    <dgm:cxn modelId="{D996769F-6C7E-4CC3-9C12-ED9E7A04E071}" type="presParOf" srcId="{F02C9D7C-C7D8-4F7A-8427-C982D7574B46}" destId="{D96CFED3-20D7-456B-A12F-0BBFCA550D21}" srcOrd="12" destOrd="0" presId="urn:microsoft.com/office/officeart/2005/8/layout/default"/>
    <dgm:cxn modelId="{130BC7B0-B142-4A87-84B1-FB1F185686BB}" type="presParOf" srcId="{F02C9D7C-C7D8-4F7A-8427-C982D7574B46}" destId="{8BB84079-9D52-47DB-BFCC-B3B18393662D}" srcOrd="13" destOrd="0" presId="urn:microsoft.com/office/officeart/2005/8/layout/default"/>
    <dgm:cxn modelId="{EFC8ADAB-33A0-4D15-92F1-E40FE60CCB66}" type="presParOf" srcId="{F02C9D7C-C7D8-4F7A-8427-C982D7574B46}" destId="{002EF59F-8789-458D-AF33-5E856987F6FC}" srcOrd="14" destOrd="0" presId="urn:microsoft.com/office/officeart/2005/8/layout/default"/>
    <dgm:cxn modelId="{E448E876-E781-4CBD-BE66-C79D5FC7CDA8}" type="presParOf" srcId="{F02C9D7C-C7D8-4F7A-8427-C982D7574B46}" destId="{16FDB609-A606-4CE6-AB1D-FE165C10130A}" srcOrd="15" destOrd="0" presId="urn:microsoft.com/office/officeart/2005/8/layout/default"/>
    <dgm:cxn modelId="{0D85DF51-AA72-4A30-BADF-08543F879F40}" type="presParOf" srcId="{F02C9D7C-C7D8-4F7A-8427-C982D7574B46}" destId="{5390E047-6D03-41A0-BECF-C9B80962C145}" srcOrd="16" destOrd="0" presId="urn:microsoft.com/office/officeart/2005/8/layout/default"/>
    <dgm:cxn modelId="{D63A33DB-48DE-46A4-8D60-1D6AA4A17A0F}" type="presParOf" srcId="{F02C9D7C-C7D8-4F7A-8427-C982D7574B46}" destId="{D6E6B517-1516-4316-902A-D06A044A90AF}" srcOrd="17" destOrd="0" presId="urn:microsoft.com/office/officeart/2005/8/layout/default"/>
    <dgm:cxn modelId="{5694770D-ADD9-4C66-B927-EE9EA9078581}" type="presParOf" srcId="{F02C9D7C-C7D8-4F7A-8427-C982D7574B46}" destId="{8C3ED8D3-EF51-48C0-834B-9EC9DAFA92A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18BA0-4A80-4448-9399-E55F01108788}">
      <dsp:nvSpPr>
        <dsp:cNvPr id="0" name=""/>
        <dsp:cNvSpPr/>
      </dsp:nvSpPr>
      <dsp:spPr>
        <a:xfrm>
          <a:off x="1185515" y="403857"/>
          <a:ext cx="1265891" cy="10319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CA2DF-753A-42FF-9AE8-DF5517F0EAC4}">
      <dsp:nvSpPr>
        <dsp:cNvPr id="0" name=""/>
        <dsp:cNvSpPr/>
      </dsp:nvSpPr>
      <dsp:spPr>
        <a:xfrm>
          <a:off x="10045" y="1588151"/>
          <a:ext cx="3616831" cy="44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b="1"/>
          </a:pPr>
          <a:r>
            <a:rPr lang="en-GB" sz="2800" kern="1200"/>
            <a:t>Guided reading </a:t>
          </a:r>
        </a:p>
      </dsp:txBody>
      <dsp:txXfrm>
        <a:off x="10045" y="1588151"/>
        <a:ext cx="3616831" cy="442250"/>
      </dsp:txXfrm>
    </dsp:sp>
    <dsp:sp modelId="{5E26A0E1-D91D-446E-B730-006B549E8A6B}">
      <dsp:nvSpPr>
        <dsp:cNvPr id="0" name=""/>
        <dsp:cNvSpPr/>
      </dsp:nvSpPr>
      <dsp:spPr>
        <a:xfrm>
          <a:off x="10045" y="2101274"/>
          <a:ext cx="3616831" cy="184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GB" sz="1700" kern="1200"/>
            <a:t>All children work discuss a text with a teacher weekly</a:t>
          </a:r>
          <a:endParaRPr lang="en-US" sz="1700" kern="1200"/>
        </a:p>
        <a:p>
          <a:pPr lvl="0" algn="ctr" defTabSz="755650">
            <a:lnSpc>
              <a:spcPct val="100000"/>
            </a:lnSpc>
            <a:spcBef>
              <a:spcPct val="0"/>
            </a:spcBef>
            <a:spcAft>
              <a:spcPct val="35000"/>
            </a:spcAft>
          </a:pPr>
          <a:r>
            <a:rPr lang="en-GB" sz="1700" kern="1200"/>
            <a:t>Work is completed daily eg vocabulary work, reading, comprehension, writing</a:t>
          </a:r>
          <a:endParaRPr lang="en-US" sz="1700" kern="1200"/>
        </a:p>
        <a:p>
          <a:pPr lvl="0" algn="ctr" defTabSz="755650">
            <a:lnSpc>
              <a:spcPct val="100000"/>
            </a:lnSpc>
            <a:spcBef>
              <a:spcPct val="0"/>
            </a:spcBef>
            <a:spcAft>
              <a:spcPct val="35000"/>
            </a:spcAft>
          </a:pPr>
          <a:r>
            <a:rPr lang="en-GB" sz="1700" kern="1200"/>
            <a:t>Quality texts</a:t>
          </a:r>
        </a:p>
        <a:p>
          <a:pPr lvl="0" algn="ctr" defTabSz="755650">
            <a:lnSpc>
              <a:spcPct val="100000"/>
            </a:lnSpc>
            <a:spcBef>
              <a:spcPct val="0"/>
            </a:spcBef>
            <a:spcAft>
              <a:spcPct val="35000"/>
            </a:spcAft>
          </a:pPr>
          <a:r>
            <a:rPr lang="en-GB" sz="1700" kern="1200"/>
            <a:t>Usually 4 times a week</a:t>
          </a:r>
          <a:endParaRPr lang="en-US" sz="1700" kern="1200"/>
        </a:p>
      </dsp:txBody>
      <dsp:txXfrm>
        <a:off x="10045" y="2101274"/>
        <a:ext cx="3616831" cy="1846205"/>
      </dsp:txXfrm>
    </dsp:sp>
    <dsp:sp modelId="{878F41F6-0824-4C29-9C83-64835878B55D}">
      <dsp:nvSpPr>
        <dsp:cNvPr id="0" name=""/>
        <dsp:cNvSpPr/>
      </dsp:nvSpPr>
      <dsp:spPr>
        <a:xfrm>
          <a:off x="5435293" y="403857"/>
          <a:ext cx="1265891" cy="103191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88219D-70E2-4872-BF16-23930A85C10E}">
      <dsp:nvSpPr>
        <dsp:cNvPr id="0" name=""/>
        <dsp:cNvSpPr/>
      </dsp:nvSpPr>
      <dsp:spPr>
        <a:xfrm>
          <a:off x="4259822" y="1588151"/>
          <a:ext cx="3616831" cy="44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b="1"/>
          </a:pPr>
          <a:r>
            <a:rPr lang="en-GB" sz="2800" kern="1200"/>
            <a:t>Daily English work</a:t>
          </a:r>
          <a:endParaRPr lang="en-US" sz="2800" kern="1200"/>
        </a:p>
      </dsp:txBody>
      <dsp:txXfrm>
        <a:off x="4259822" y="1588151"/>
        <a:ext cx="3616831" cy="442250"/>
      </dsp:txXfrm>
    </dsp:sp>
    <dsp:sp modelId="{5BDF83D3-9CAF-4CF5-AAF0-750401107546}">
      <dsp:nvSpPr>
        <dsp:cNvPr id="0" name=""/>
        <dsp:cNvSpPr/>
      </dsp:nvSpPr>
      <dsp:spPr>
        <a:xfrm>
          <a:off x="4259822" y="2101274"/>
          <a:ext cx="3616831" cy="184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GB" sz="1700" kern="1200"/>
            <a:t>Work based around a text – quality texts</a:t>
          </a:r>
          <a:endParaRPr lang="en-US" sz="1700" kern="1200"/>
        </a:p>
        <a:p>
          <a:pPr lvl="0" algn="ctr" defTabSz="755650">
            <a:lnSpc>
              <a:spcPct val="100000"/>
            </a:lnSpc>
            <a:spcBef>
              <a:spcPct val="0"/>
            </a:spcBef>
            <a:spcAft>
              <a:spcPct val="35000"/>
            </a:spcAft>
          </a:pPr>
          <a:r>
            <a:rPr lang="en-GB" sz="1700" kern="1200"/>
            <a:t>Topic linked where possible</a:t>
          </a:r>
          <a:endParaRPr lang="en-US" sz="1700" kern="1200"/>
        </a:p>
        <a:p>
          <a:pPr lvl="0" algn="ctr" defTabSz="755650">
            <a:lnSpc>
              <a:spcPct val="100000"/>
            </a:lnSpc>
            <a:spcBef>
              <a:spcPct val="0"/>
            </a:spcBef>
            <a:spcAft>
              <a:spcPct val="35000"/>
            </a:spcAft>
          </a:pPr>
          <a:r>
            <a:rPr lang="en-GB" sz="1700" kern="1200"/>
            <a:t>Reading and comprehending the text</a:t>
          </a:r>
          <a:endParaRPr lang="en-US" sz="1700" kern="1200"/>
        </a:p>
        <a:p>
          <a:pPr lvl="0" algn="ctr" defTabSz="755650">
            <a:lnSpc>
              <a:spcPct val="100000"/>
            </a:lnSpc>
            <a:spcBef>
              <a:spcPct val="0"/>
            </a:spcBef>
            <a:spcAft>
              <a:spcPct val="35000"/>
            </a:spcAft>
          </a:pPr>
          <a:r>
            <a:rPr lang="en-GB" sz="1700" kern="1200"/>
            <a:t>Grammar </a:t>
          </a:r>
          <a:endParaRPr lang="en-US" sz="1700" kern="1200"/>
        </a:p>
        <a:p>
          <a:pPr lvl="0" algn="ctr" defTabSz="755650">
            <a:lnSpc>
              <a:spcPct val="100000"/>
            </a:lnSpc>
            <a:spcBef>
              <a:spcPct val="0"/>
            </a:spcBef>
            <a:spcAft>
              <a:spcPct val="35000"/>
            </a:spcAft>
          </a:pPr>
          <a:r>
            <a:rPr lang="en-GB" sz="1700" kern="1200"/>
            <a:t>Punctuation </a:t>
          </a:r>
          <a:endParaRPr lang="en-US" sz="1700" kern="1200"/>
        </a:p>
        <a:p>
          <a:pPr lvl="0" algn="ctr" defTabSz="755650">
            <a:lnSpc>
              <a:spcPct val="100000"/>
            </a:lnSpc>
            <a:spcBef>
              <a:spcPct val="0"/>
            </a:spcBef>
            <a:spcAft>
              <a:spcPct val="35000"/>
            </a:spcAft>
          </a:pPr>
          <a:r>
            <a:rPr lang="en-GB" sz="1700" kern="1200"/>
            <a:t>Writing – based around writing for a purpose, using different genres</a:t>
          </a:r>
          <a:endParaRPr lang="en-US" sz="1700" kern="1200"/>
        </a:p>
        <a:p>
          <a:pPr lvl="0" algn="ctr" defTabSz="755650">
            <a:lnSpc>
              <a:spcPct val="100000"/>
            </a:lnSpc>
            <a:spcBef>
              <a:spcPct val="0"/>
            </a:spcBef>
            <a:spcAft>
              <a:spcPct val="35000"/>
            </a:spcAft>
          </a:pPr>
          <a:r>
            <a:rPr lang="en-GB" sz="1700" kern="1200"/>
            <a:t>Standalone SPAG (Spelling, punctuation and Grammar) lesson each week (Fridays)</a:t>
          </a:r>
          <a:endParaRPr lang="en-US" sz="1700" kern="1200"/>
        </a:p>
      </dsp:txBody>
      <dsp:txXfrm>
        <a:off x="4259822" y="2101274"/>
        <a:ext cx="3616831" cy="1846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F01C1-B1C4-4E90-9560-0AA6DCEFB38F}">
      <dsp:nvSpPr>
        <dsp:cNvPr id="0" name=""/>
        <dsp:cNvSpPr/>
      </dsp:nvSpPr>
      <dsp:spPr>
        <a:xfrm>
          <a:off x="0"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Termly for Year 5 (formally, but continuous teacher assessments)</a:t>
          </a:r>
          <a:endParaRPr lang="en-US" sz="2000" kern="1200"/>
        </a:p>
      </dsp:txBody>
      <dsp:txXfrm>
        <a:off x="0" y="573683"/>
        <a:ext cx="2464593" cy="1478756"/>
      </dsp:txXfrm>
    </dsp:sp>
    <dsp:sp modelId="{CD5206CD-A74E-4AAC-BE71-56AD8C74DED4}">
      <dsp:nvSpPr>
        <dsp:cNvPr id="0" name=""/>
        <dsp:cNvSpPr/>
      </dsp:nvSpPr>
      <dsp:spPr>
        <a:xfrm>
          <a:off x="2711053"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Half-termly for Year 6 – to be ready for May Statutory assessments.</a:t>
          </a:r>
          <a:endParaRPr lang="en-US" sz="2000" kern="1200" dirty="0"/>
        </a:p>
      </dsp:txBody>
      <dsp:txXfrm>
        <a:off x="2711053" y="573683"/>
        <a:ext cx="2464593" cy="1478756"/>
      </dsp:txXfrm>
    </dsp:sp>
    <dsp:sp modelId="{97B0E302-189D-4C98-B1D6-9AB96D1D7A9E}">
      <dsp:nvSpPr>
        <dsp:cNvPr id="0" name=""/>
        <dsp:cNvSpPr/>
      </dsp:nvSpPr>
      <dsp:spPr>
        <a:xfrm>
          <a:off x="5422106" y="573683"/>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We scrutinise assessments to inform our planning</a:t>
          </a:r>
          <a:endParaRPr lang="en-US" sz="2000" kern="1200" dirty="0"/>
        </a:p>
      </dsp:txBody>
      <dsp:txXfrm>
        <a:off x="5422106" y="573683"/>
        <a:ext cx="2464593" cy="1478756"/>
      </dsp:txXfrm>
    </dsp:sp>
    <dsp:sp modelId="{34075AF0-ABC3-4547-9786-37C5893BCFCF}">
      <dsp:nvSpPr>
        <dsp:cNvPr id="0" name=""/>
        <dsp:cNvSpPr/>
      </dsp:nvSpPr>
      <dsp:spPr>
        <a:xfrm>
          <a:off x="0"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We identify ‘gaps’ to aid group teaching</a:t>
          </a:r>
          <a:endParaRPr lang="en-US" sz="2000" kern="1200"/>
        </a:p>
      </dsp:txBody>
      <dsp:txXfrm>
        <a:off x="0" y="2298898"/>
        <a:ext cx="2464593" cy="1478756"/>
      </dsp:txXfrm>
    </dsp:sp>
    <dsp:sp modelId="{6A6FF09F-8ED2-47ED-8736-02720AA52937}">
      <dsp:nvSpPr>
        <dsp:cNvPr id="0" name=""/>
        <dsp:cNvSpPr/>
      </dsp:nvSpPr>
      <dsp:spPr>
        <a:xfrm>
          <a:off x="2711053"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We implement interventions, both individual and small groups</a:t>
          </a:r>
          <a:endParaRPr lang="en-US" sz="2000" kern="1200"/>
        </a:p>
      </dsp:txBody>
      <dsp:txXfrm>
        <a:off x="2711053" y="2298898"/>
        <a:ext cx="2464593" cy="1478756"/>
      </dsp:txXfrm>
    </dsp:sp>
    <dsp:sp modelId="{29A11EDB-F6A4-47E6-823B-B891A87959A8}">
      <dsp:nvSpPr>
        <dsp:cNvPr id="0" name=""/>
        <dsp:cNvSpPr/>
      </dsp:nvSpPr>
      <dsp:spPr>
        <a:xfrm>
          <a:off x="5422106" y="2298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t>Terms used: Working at/towards ARE (Age Related Expectations) GD (Greater Depth)</a:t>
          </a:r>
          <a:endParaRPr lang="en-US" sz="2000" kern="1200"/>
        </a:p>
      </dsp:txBody>
      <dsp:txXfrm>
        <a:off x="5422106"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22A2-B4B9-4E88-BE8D-46BBA3A0DAEB}">
      <dsp:nvSpPr>
        <dsp:cNvPr id="0" name=""/>
        <dsp:cNvSpPr/>
      </dsp:nvSpPr>
      <dsp:spPr>
        <a:xfrm>
          <a:off x="0" y="121975"/>
          <a:ext cx="8568952"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‘SATs Week’ is in May (8</a:t>
          </a:r>
          <a:r>
            <a:rPr lang="en-GB" sz="2200" kern="1200" baseline="30000"/>
            <a:t>th</a:t>
          </a:r>
          <a:r>
            <a:rPr lang="en-GB" sz="2200" kern="1200"/>
            <a:t> – 11</a:t>
          </a:r>
          <a:r>
            <a:rPr lang="en-GB" sz="2200" kern="1200" baseline="30000"/>
            <a:t>th</a:t>
          </a:r>
          <a:r>
            <a:rPr lang="en-GB" sz="2200" kern="1200"/>
            <a:t> May 2023)</a:t>
          </a:r>
          <a:endParaRPr lang="en-US" sz="2200" kern="1200"/>
        </a:p>
      </dsp:txBody>
      <dsp:txXfrm>
        <a:off x="25759" y="147734"/>
        <a:ext cx="8517434" cy="476152"/>
      </dsp:txXfrm>
    </dsp:sp>
    <dsp:sp modelId="{66AE8FFD-899C-426D-9DAC-5B0855CB5407}">
      <dsp:nvSpPr>
        <dsp:cNvPr id="0" name=""/>
        <dsp:cNvSpPr/>
      </dsp:nvSpPr>
      <dsp:spPr>
        <a:xfrm>
          <a:off x="0" y="713005"/>
          <a:ext cx="8568952"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Tests to be sat</a:t>
          </a:r>
          <a:endParaRPr lang="en-US" sz="2200" kern="1200"/>
        </a:p>
      </dsp:txBody>
      <dsp:txXfrm>
        <a:off x="25759" y="738764"/>
        <a:ext cx="8517434" cy="476152"/>
      </dsp:txXfrm>
    </dsp:sp>
    <dsp:sp modelId="{F971821B-6C16-40FE-B88A-C39CCFB52D86}">
      <dsp:nvSpPr>
        <dsp:cNvPr id="0" name=""/>
        <dsp:cNvSpPr/>
      </dsp:nvSpPr>
      <dsp:spPr>
        <a:xfrm>
          <a:off x="0" y="1240676"/>
          <a:ext cx="8568952"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Grammar Punctuation and Spelling – question paper (45 minutes) and spelling paper (20 spellings)</a:t>
          </a:r>
          <a:endParaRPr lang="en-US" sz="1700" kern="1200"/>
        </a:p>
        <a:p>
          <a:pPr marL="171450" lvl="1" indent="-171450" algn="l" defTabSz="755650">
            <a:lnSpc>
              <a:spcPct val="90000"/>
            </a:lnSpc>
            <a:spcBef>
              <a:spcPct val="0"/>
            </a:spcBef>
            <a:spcAft>
              <a:spcPct val="20000"/>
            </a:spcAft>
            <a:buChar char="••"/>
          </a:pPr>
          <a:r>
            <a:rPr lang="en-GB" sz="1700" kern="1200"/>
            <a:t>Reading Comprehension – 60 minutes</a:t>
          </a:r>
          <a:endParaRPr lang="en-US" sz="1700" kern="1200"/>
        </a:p>
        <a:p>
          <a:pPr marL="171450" lvl="1" indent="-171450" algn="l" defTabSz="755650">
            <a:lnSpc>
              <a:spcPct val="90000"/>
            </a:lnSpc>
            <a:spcBef>
              <a:spcPct val="0"/>
            </a:spcBef>
            <a:spcAft>
              <a:spcPct val="20000"/>
            </a:spcAft>
            <a:buChar char="••"/>
          </a:pPr>
          <a:r>
            <a:rPr lang="en-GB" sz="1700" kern="1200"/>
            <a:t>Maths – Arithmetic paper (30 minutes), 2 reasoning papers (40 minutes each)</a:t>
          </a:r>
          <a:endParaRPr lang="en-US" sz="1700" kern="1200"/>
        </a:p>
      </dsp:txBody>
      <dsp:txXfrm>
        <a:off x="0" y="1240676"/>
        <a:ext cx="8568952" cy="1115730"/>
      </dsp:txXfrm>
    </dsp:sp>
    <dsp:sp modelId="{59E2E2AC-502B-4AC8-B592-71FA5270D1B0}">
      <dsp:nvSpPr>
        <dsp:cNvPr id="0" name=""/>
        <dsp:cNvSpPr/>
      </dsp:nvSpPr>
      <dsp:spPr>
        <a:xfrm>
          <a:off x="0" y="2356406"/>
          <a:ext cx="8568952"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Each child leaves Year 6 with a standardised score for each of the above</a:t>
          </a:r>
          <a:endParaRPr lang="en-US" sz="2200" kern="1200"/>
        </a:p>
      </dsp:txBody>
      <dsp:txXfrm>
        <a:off x="25759" y="2382165"/>
        <a:ext cx="8517434" cy="476152"/>
      </dsp:txXfrm>
    </dsp:sp>
    <dsp:sp modelId="{33A71F0C-868E-4926-BFE4-CBC2BD28B591}">
      <dsp:nvSpPr>
        <dsp:cNvPr id="0" name=""/>
        <dsp:cNvSpPr/>
      </dsp:nvSpPr>
      <dsp:spPr>
        <a:xfrm>
          <a:off x="0" y="2884076"/>
          <a:ext cx="8568952"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Working towards</a:t>
          </a:r>
          <a:endParaRPr lang="en-US" sz="1700" kern="1200"/>
        </a:p>
        <a:p>
          <a:pPr marL="171450" lvl="1" indent="-171450" algn="l" defTabSz="755650">
            <a:lnSpc>
              <a:spcPct val="90000"/>
            </a:lnSpc>
            <a:spcBef>
              <a:spcPct val="0"/>
            </a:spcBef>
            <a:spcAft>
              <a:spcPct val="20000"/>
            </a:spcAft>
            <a:buChar char="••"/>
          </a:pPr>
          <a:r>
            <a:rPr lang="en-GB" sz="1700" kern="1200"/>
            <a:t>At ARE (100)</a:t>
          </a:r>
          <a:endParaRPr lang="en-US" sz="1700" kern="1200"/>
        </a:p>
        <a:p>
          <a:pPr marL="171450" lvl="1" indent="-171450" algn="l" defTabSz="755650">
            <a:lnSpc>
              <a:spcPct val="90000"/>
            </a:lnSpc>
            <a:spcBef>
              <a:spcPct val="0"/>
            </a:spcBef>
            <a:spcAft>
              <a:spcPct val="20000"/>
            </a:spcAft>
            <a:buChar char="••"/>
          </a:pPr>
          <a:r>
            <a:rPr lang="en-GB" sz="1700" kern="1200"/>
            <a:t>Above 110 - considered Greater Depth</a:t>
          </a:r>
          <a:endParaRPr lang="en-US" sz="1700" kern="1200"/>
        </a:p>
        <a:p>
          <a:pPr marL="171450" lvl="1" indent="-171450" algn="l" defTabSz="755650">
            <a:lnSpc>
              <a:spcPct val="90000"/>
            </a:lnSpc>
            <a:spcBef>
              <a:spcPct val="0"/>
            </a:spcBef>
            <a:spcAft>
              <a:spcPct val="20000"/>
            </a:spcAft>
            <a:buChar char="••"/>
          </a:pPr>
          <a:endParaRPr lang="en-US" sz="1700" kern="1200"/>
        </a:p>
        <a:p>
          <a:pPr marL="171450" lvl="1" indent="-171450" algn="l" defTabSz="755650">
            <a:lnSpc>
              <a:spcPct val="90000"/>
            </a:lnSpc>
            <a:spcBef>
              <a:spcPct val="0"/>
            </a:spcBef>
            <a:spcAft>
              <a:spcPct val="20000"/>
            </a:spcAft>
            <a:buChar char="••"/>
          </a:pPr>
          <a:r>
            <a:rPr lang="en-GB" sz="1700" kern="1200"/>
            <a:t>To give an idea – raw scores in 2022 were: </a:t>
          </a:r>
          <a:endParaRPr lang="en-US" sz="1700" kern="1200"/>
        </a:p>
        <a:p>
          <a:pPr marL="171450" lvl="1" indent="-171450" algn="l" defTabSz="755650">
            <a:lnSpc>
              <a:spcPct val="90000"/>
            </a:lnSpc>
            <a:spcBef>
              <a:spcPct val="0"/>
            </a:spcBef>
            <a:spcAft>
              <a:spcPct val="20000"/>
            </a:spcAft>
            <a:buChar char="••"/>
          </a:pPr>
          <a:r>
            <a:rPr lang="en-GB" sz="1700" kern="1200"/>
            <a:t>Reading ARE = &gt;29 	GD = &gt;41 (out of 50 marks)</a:t>
          </a:r>
          <a:endParaRPr lang="en-US" sz="1700" kern="1200"/>
        </a:p>
        <a:p>
          <a:pPr marL="171450" lvl="1" indent="-171450" algn="l" defTabSz="755650">
            <a:lnSpc>
              <a:spcPct val="90000"/>
            </a:lnSpc>
            <a:spcBef>
              <a:spcPct val="0"/>
            </a:spcBef>
            <a:spcAft>
              <a:spcPct val="20000"/>
            </a:spcAft>
            <a:buChar char="••"/>
          </a:pPr>
          <a:r>
            <a:rPr lang="en-GB" sz="1700" kern="1200"/>
            <a:t>SPAG ARE = &gt; 35	GD = &gt;55 (out of 70 marks – across the two papers)</a:t>
          </a:r>
          <a:endParaRPr lang="en-US" sz="1700" kern="1200"/>
        </a:p>
        <a:p>
          <a:pPr marL="171450" lvl="1" indent="-171450" algn="l" defTabSz="755650">
            <a:lnSpc>
              <a:spcPct val="90000"/>
            </a:lnSpc>
            <a:spcBef>
              <a:spcPct val="0"/>
            </a:spcBef>
            <a:spcAft>
              <a:spcPct val="20000"/>
            </a:spcAft>
            <a:buChar char="••"/>
          </a:pPr>
          <a:r>
            <a:rPr lang="en-GB" sz="1700" kern="1200"/>
            <a:t>Maths ARE = &gt; 58	GD = &gt; 96 (out of 110 marks – across 3 papers)</a:t>
          </a:r>
          <a:endParaRPr lang="en-US" sz="1700" kern="1200"/>
        </a:p>
      </dsp:txBody>
      <dsp:txXfrm>
        <a:off x="0" y="2884076"/>
        <a:ext cx="8568952" cy="2322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3A202-195B-4BE9-A82B-4C97999421C3}">
      <dsp:nvSpPr>
        <dsp:cNvPr id="0" name=""/>
        <dsp:cNvSpPr/>
      </dsp:nvSpPr>
      <dsp:spPr>
        <a:xfrm>
          <a:off x="0" y="707092"/>
          <a:ext cx="7886700"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C7ADD-B4C1-4754-983B-85D5B7280507}">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5A5294-0D3C-4A75-A33A-8227445B2DFF}">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GB" sz="2500" kern="1200" dirty="0">
              <a:solidFill>
                <a:srgbClr val="002060"/>
              </a:solidFill>
            </a:rPr>
            <a:t>Writing – Teacher assessed at Working towards, at ARE or Greater depth</a:t>
          </a:r>
          <a:endParaRPr lang="en-US" sz="2500" kern="1200" dirty="0">
            <a:solidFill>
              <a:srgbClr val="002060"/>
            </a:solidFill>
          </a:endParaRPr>
        </a:p>
      </dsp:txBody>
      <dsp:txXfrm>
        <a:off x="1507738" y="707092"/>
        <a:ext cx="6378961" cy="1305401"/>
      </dsp:txXfrm>
    </dsp:sp>
    <dsp:sp modelId="{D0F3A7C4-2B94-4F74-8A3C-BBB9E7F0F3F9}">
      <dsp:nvSpPr>
        <dsp:cNvPr id="0" name=""/>
        <dsp:cNvSpPr/>
      </dsp:nvSpPr>
      <dsp:spPr>
        <a:xfrm>
          <a:off x="0" y="2338844"/>
          <a:ext cx="7886700" cy="1305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E19A7-738D-4822-ABB3-305F534D2D5C}">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BA1AEF-0406-40CB-A391-ECACB2FC8A8F}">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GB" sz="2500" kern="1200" dirty="0">
              <a:solidFill>
                <a:srgbClr val="002060"/>
              </a:solidFill>
            </a:rPr>
            <a:t>Science – Teacher assessed at Working towards or at ARE</a:t>
          </a:r>
          <a:endParaRPr lang="en-US" sz="2500" kern="1200" dirty="0">
            <a:solidFill>
              <a:srgbClr val="002060"/>
            </a:solidFill>
          </a:endParaRPr>
        </a:p>
      </dsp:txBody>
      <dsp:txXfrm>
        <a:off x="1507738" y="2338844"/>
        <a:ext cx="6378961" cy="1305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CBAAF-7175-4B95-A453-A1FCA3DB36C4}">
      <dsp:nvSpPr>
        <dsp:cNvPr id="0" name=""/>
        <dsp:cNvSpPr/>
      </dsp:nvSpPr>
      <dsp:spPr>
        <a:xfrm>
          <a:off x="0" y="98077"/>
          <a:ext cx="799288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All work is set on Google Classroom – please explore this with your child to ensure they know how to hand it in. There are lots of videos on Youtube showing how to use it, or do ask us if you’re unsure.</a:t>
          </a:r>
          <a:endParaRPr lang="en-US" sz="1800" kern="1200"/>
        </a:p>
      </dsp:txBody>
      <dsp:txXfrm>
        <a:off x="61909" y="159986"/>
        <a:ext cx="7869070" cy="1144388"/>
      </dsp:txXfrm>
    </dsp:sp>
    <dsp:sp modelId="{3B7B937F-2E0A-4B56-ADF4-7856C51ADB30}">
      <dsp:nvSpPr>
        <dsp:cNvPr id="0" name=""/>
        <dsp:cNvSpPr/>
      </dsp:nvSpPr>
      <dsp:spPr>
        <a:xfrm>
          <a:off x="0" y="1418124"/>
          <a:ext cx="799288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Work can be done on paper, but please send a CLEAR photo of it via Google Classroom as we are encouraging the children to work digitally.</a:t>
          </a:r>
          <a:endParaRPr lang="en-US" sz="1800" kern="1200"/>
        </a:p>
      </dsp:txBody>
      <dsp:txXfrm>
        <a:off x="61909" y="1480033"/>
        <a:ext cx="7869070" cy="1144388"/>
      </dsp:txXfrm>
    </dsp:sp>
    <dsp:sp modelId="{796908E1-DBD0-4F9F-AA03-4DE3C26DB4B6}">
      <dsp:nvSpPr>
        <dsp:cNvPr id="0" name=""/>
        <dsp:cNvSpPr/>
      </dsp:nvSpPr>
      <dsp:spPr>
        <a:xfrm>
          <a:off x="0" y="2738171"/>
          <a:ext cx="799288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Rewards – children earn a raffle ticket for each piece completed and handed in on time, as well as for completing 5 separate entries in their reading records. There will be a prize draw at the end of each half term. Children also get a star point (or more) per piece and for reading.</a:t>
          </a:r>
          <a:endParaRPr lang="en-US" sz="1800" kern="1200"/>
        </a:p>
      </dsp:txBody>
      <dsp:txXfrm>
        <a:off x="61909" y="2800080"/>
        <a:ext cx="7869070" cy="1144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1CFD5-C029-41BD-8DB7-8424632E726A}">
      <dsp:nvSpPr>
        <dsp:cNvPr id="0" name=""/>
        <dsp:cNvSpPr/>
      </dsp:nvSpPr>
      <dsp:spPr>
        <a:xfrm>
          <a:off x="2310" y="342627"/>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Please support your child in developing their independence</a:t>
          </a:r>
          <a:endParaRPr lang="en-US" sz="1400" kern="1200"/>
        </a:p>
      </dsp:txBody>
      <dsp:txXfrm>
        <a:off x="2310" y="342627"/>
        <a:ext cx="1833041" cy="1099824"/>
      </dsp:txXfrm>
    </dsp:sp>
    <dsp:sp modelId="{DDEF01B7-7577-4E71-B368-1AE16000EB8E}">
      <dsp:nvSpPr>
        <dsp:cNvPr id="0" name=""/>
        <dsp:cNvSpPr/>
      </dsp:nvSpPr>
      <dsp:spPr>
        <a:xfrm>
          <a:off x="2018656" y="342627"/>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Guide your child, but please let them do their own work</a:t>
          </a:r>
          <a:endParaRPr lang="en-US" sz="1400" kern="1200"/>
        </a:p>
      </dsp:txBody>
      <dsp:txXfrm>
        <a:off x="2018656" y="342627"/>
        <a:ext cx="1833041" cy="1099824"/>
      </dsp:txXfrm>
    </dsp:sp>
    <dsp:sp modelId="{264AA79C-8D81-474A-B879-F78523B20E1A}">
      <dsp:nvSpPr>
        <dsp:cNvPr id="0" name=""/>
        <dsp:cNvSpPr/>
      </dsp:nvSpPr>
      <dsp:spPr>
        <a:xfrm>
          <a:off x="4035002" y="342627"/>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Help your child develop resilience</a:t>
          </a:r>
          <a:endParaRPr lang="en-US" sz="1400" kern="1200"/>
        </a:p>
      </dsp:txBody>
      <dsp:txXfrm>
        <a:off x="4035002" y="342627"/>
        <a:ext cx="1833041" cy="1099824"/>
      </dsp:txXfrm>
    </dsp:sp>
    <dsp:sp modelId="{73E08B87-6A2E-45BC-BEB4-D4E50C742258}">
      <dsp:nvSpPr>
        <dsp:cNvPr id="0" name=""/>
        <dsp:cNvSpPr/>
      </dsp:nvSpPr>
      <dsp:spPr>
        <a:xfrm>
          <a:off x="6051347" y="342627"/>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Encourage completion of homework – support a work space and time</a:t>
          </a:r>
          <a:endParaRPr lang="en-US" sz="1400" kern="1200"/>
        </a:p>
      </dsp:txBody>
      <dsp:txXfrm>
        <a:off x="6051347" y="342627"/>
        <a:ext cx="1833041" cy="1099824"/>
      </dsp:txXfrm>
    </dsp:sp>
    <dsp:sp modelId="{AFD02E83-41C6-4C0D-A8A6-D06B9364887C}">
      <dsp:nvSpPr>
        <dsp:cNvPr id="0" name=""/>
        <dsp:cNvSpPr/>
      </dsp:nvSpPr>
      <dsp:spPr>
        <a:xfrm>
          <a:off x="2310" y="1625756"/>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Read, read, read…then read some more!</a:t>
          </a:r>
          <a:endParaRPr lang="en-US" sz="1400" kern="1200"/>
        </a:p>
      </dsp:txBody>
      <dsp:txXfrm>
        <a:off x="2310" y="1625756"/>
        <a:ext cx="1833041" cy="1099824"/>
      </dsp:txXfrm>
    </dsp:sp>
    <dsp:sp modelId="{D141E7D3-584E-42F1-B934-64356DAF7DAA}">
      <dsp:nvSpPr>
        <dsp:cNvPr id="0" name=""/>
        <dsp:cNvSpPr/>
      </dsp:nvSpPr>
      <dsp:spPr>
        <a:xfrm>
          <a:off x="2018656" y="1625756"/>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Talk to your child about what they are reading – ask them questions, summarise, predict</a:t>
          </a:r>
          <a:endParaRPr lang="en-US" sz="1400" kern="1200"/>
        </a:p>
      </dsp:txBody>
      <dsp:txXfrm>
        <a:off x="2018656" y="1625756"/>
        <a:ext cx="1833041" cy="1099824"/>
      </dsp:txXfrm>
    </dsp:sp>
    <dsp:sp modelId="{D96CFED3-20D7-456B-A12F-0BBFCA550D21}">
      <dsp:nvSpPr>
        <dsp:cNvPr id="0" name=""/>
        <dsp:cNvSpPr/>
      </dsp:nvSpPr>
      <dsp:spPr>
        <a:xfrm>
          <a:off x="4035002" y="1625756"/>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Times tables – use them or lose them!</a:t>
          </a:r>
          <a:endParaRPr lang="en-US" sz="1400" kern="1200"/>
        </a:p>
      </dsp:txBody>
      <dsp:txXfrm>
        <a:off x="4035002" y="1625756"/>
        <a:ext cx="1833041" cy="1099824"/>
      </dsp:txXfrm>
    </dsp:sp>
    <dsp:sp modelId="{002EF59F-8789-458D-AF33-5E856987F6FC}">
      <dsp:nvSpPr>
        <dsp:cNvPr id="0" name=""/>
        <dsp:cNvSpPr/>
      </dsp:nvSpPr>
      <dsp:spPr>
        <a:xfrm>
          <a:off x="6051347" y="1625756"/>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Talk to us with any concerns.</a:t>
          </a:r>
          <a:endParaRPr lang="en-US" sz="1400" kern="1200"/>
        </a:p>
      </dsp:txBody>
      <dsp:txXfrm>
        <a:off x="6051347" y="1625756"/>
        <a:ext cx="1833041" cy="1099824"/>
      </dsp:txXfrm>
    </dsp:sp>
    <dsp:sp modelId="{5390E047-6D03-41A0-BECF-C9B80962C145}">
      <dsp:nvSpPr>
        <dsp:cNvPr id="0" name=""/>
        <dsp:cNvSpPr/>
      </dsp:nvSpPr>
      <dsp:spPr>
        <a:xfrm>
          <a:off x="2018656" y="2908885"/>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Allow your child some down-time!</a:t>
          </a:r>
          <a:endParaRPr lang="en-US" sz="1400" kern="1200"/>
        </a:p>
      </dsp:txBody>
      <dsp:txXfrm>
        <a:off x="2018656" y="2908885"/>
        <a:ext cx="1833041" cy="1099824"/>
      </dsp:txXfrm>
    </dsp:sp>
    <dsp:sp modelId="{8C3ED8D3-EF51-48C0-834B-9EC9DAFA92A3}">
      <dsp:nvSpPr>
        <dsp:cNvPr id="0" name=""/>
        <dsp:cNvSpPr/>
      </dsp:nvSpPr>
      <dsp:spPr>
        <a:xfrm>
          <a:off x="4035002" y="2908885"/>
          <a:ext cx="1833041" cy="10998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Well-being comes first  - a happy child is a successful child</a:t>
          </a:r>
          <a:endParaRPr lang="en-US" sz="1400" kern="1200"/>
        </a:p>
      </dsp:txBody>
      <dsp:txXfrm>
        <a:off x="4035002" y="2908885"/>
        <a:ext cx="1833041" cy="109982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0812-A0CA-6697-EC11-A97C72B0E5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2244A50-595A-6B74-A206-09A025D5F2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F39584-C41A-046A-98D6-9ECA20073EA7}"/>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03CFDE85-F8A4-AB32-879C-14676E682B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C18B8-E464-37FA-FEB7-F7353BE49937}"/>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19274991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4E7F-B685-1991-2181-B0486EC310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DB0126-9F75-AF99-4884-2419399DB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2C89F-866A-C663-3C76-A6F282FF9934}"/>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9E39C67E-1F26-3DAE-1150-E4FDB116F9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27BBC-E995-0AD5-3DE4-2BDD48D26198}"/>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372612584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2"/>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C3326-F499-38EA-AE7A-E1F9BEDB6AA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8B253-A7F7-1B77-63DE-2050C54B25F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F19A4-0DE2-2E6A-802B-FFB82DB44925}"/>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4244D26D-5FA5-78FC-3D71-DDC00DE2F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61084-5BC4-3852-6CDD-5CAE0314351F}"/>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252748384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1DD7-F53B-579F-1186-41365501AD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B86DFD-DA7C-487F-DD10-EB15430465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CC2944-9E56-04C3-58C5-EB2EE6979888}"/>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C65291DB-FA2A-BE94-F269-72D7D55DD3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64069-8180-41DC-8A67-AAD4126D8856}"/>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74336953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20C2-D4ED-F6EE-0D84-5B9CF314EC5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1893BB-86B4-A6CF-0975-7FA5E1711D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59BB0-4C69-84FE-032A-61440CEFCF7A}"/>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52C5E480-3AB8-9115-5380-EDAF64DD9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FAA8B6-3E57-A1E9-ABDC-2C07E9A3E4D7}"/>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3996736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303E-C8EF-892E-1FC7-05B3C738E8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153E3C-8360-661F-2706-03BBE9BBB9A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49C848-0B7D-4645-E3B5-C0190E5517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D659A-BF95-2F89-C0DC-C6FED5F73420}"/>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6" name="Footer Placeholder 5">
            <a:extLst>
              <a:ext uri="{FF2B5EF4-FFF2-40B4-BE49-F238E27FC236}">
                <a16:creationId xmlns:a16="http://schemas.microsoft.com/office/drawing/2014/main" id="{9F8A4453-B175-97AA-B9AA-250E4CF732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08E819-142B-4EE1-11DE-9A971DE9882C}"/>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28854635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9918-23EB-A3EE-5063-E69D6A43131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2E4FF8-1AE2-A258-2BD2-460020CCA3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50BCB9-5A64-26CF-2CB9-4A23EFF7A10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C6BE7D-0820-7A29-0B84-7F22FA6F43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ACEC384-AF15-23BB-BD48-253563B3BBD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F47588-BF8D-545E-0DFF-EE7CED0CC542}"/>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8" name="Footer Placeholder 7">
            <a:extLst>
              <a:ext uri="{FF2B5EF4-FFF2-40B4-BE49-F238E27FC236}">
                <a16:creationId xmlns:a16="http://schemas.microsoft.com/office/drawing/2014/main" id="{143B90C7-D5D1-03A4-6F5F-0DCFFA0836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D4958E-D895-2547-7AAB-2711F38ED3EE}"/>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38907531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57BE-DAB4-6F49-CBC1-1F4DD826A8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676225-7084-E84D-F55E-6430EB6F60DA}"/>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4" name="Footer Placeholder 3">
            <a:extLst>
              <a:ext uri="{FF2B5EF4-FFF2-40B4-BE49-F238E27FC236}">
                <a16:creationId xmlns:a16="http://schemas.microsoft.com/office/drawing/2014/main" id="{82A23C11-A2ED-9620-99CA-B78CFC257A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34E4CC-6CDD-1769-7FED-402403DFEF07}"/>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354231187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A02F1-07EA-3724-AD19-7F0D6E4E6F81}"/>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3" name="Footer Placeholder 2">
            <a:extLst>
              <a:ext uri="{FF2B5EF4-FFF2-40B4-BE49-F238E27FC236}">
                <a16:creationId xmlns:a16="http://schemas.microsoft.com/office/drawing/2014/main" id="{9BF6F807-C8DF-C9BC-B152-2590BA36FD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B5F218-7263-8406-03A4-90D37D5F0AF2}"/>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18408533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1191-B99B-CF74-6E0A-35ACBC85AA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1AD0F1-452B-2F1A-02E6-3BBFC71CF21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CA48CC-1B57-BCDA-B23C-438DD0F20B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BD15DB-906A-E5D2-861A-CA7AE45932E2}"/>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6" name="Footer Placeholder 5">
            <a:extLst>
              <a:ext uri="{FF2B5EF4-FFF2-40B4-BE49-F238E27FC236}">
                <a16:creationId xmlns:a16="http://schemas.microsoft.com/office/drawing/2014/main" id="{4F6CA09E-257E-04E4-87F9-C8EB07FF11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A2A0C6-A302-71FE-B598-B0E8296B2DE7}"/>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355756481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95A4-976B-98EF-9D4D-C458172703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59C2B5-A9D7-24A8-4307-4F1F5422C6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1905013A-B9CB-4F82-D657-F91AAA73D8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872058-0013-EE6F-BA9F-1E82A67FFCB9}"/>
              </a:ext>
            </a:extLst>
          </p:cNvPr>
          <p:cNvSpPr>
            <a:spLocks noGrp="1"/>
          </p:cNvSpPr>
          <p:nvPr>
            <p:ph type="dt" sz="half" idx="10"/>
          </p:nvPr>
        </p:nvSpPr>
        <p:spPr/>
        <p:txBody>
          <a:bodyPr/>
          <a:lstStyle/>
          <a:p>
            <a:fld id="{4AA550DB-05BA-4046-9B75-066D63ADB1B3}" type="datetimeFigureOut">
              <a:rPr lang="en-GB" smtClean="0"/>
              <a:t>23/09/2022</a:t>
            </a:fld>
            <a:endParaRPr lang="en-GB"/>
          </a:p>
        </p:txBody>
      </p:sp>
      <p:sp>
        <p:nvSpPr>
          <p:cNvPr id="6" name="Footer Placeholder 5">
            <a:extLst>
              <a:ext uri="{FF2B5EF4-FFF2-40B4-BE49-F238E27FC236}">
                <a16:creationId xmlns:a16="http://schemas.microsoft.com/office/drawing/2014/main" id="{DC025C62-A0B9-51CE-5143-519EBACBE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BA225A-A7E9-5043-47FB-C3EFCC47F857}"/>
              </a:ext>
            </a:extLst>
          </p:cNvPr>
          <p:cNvSpPr>
            <a:spLocks noGrp="1"/>
          </p:cNvSpPr>
          <p:nvPr>
            <p:ph type="sldNum" sz="quarter" idx="12"/>
          </p:nvPr>
        </p:nvSpPr>
        <p:spPr/>
        <p:txBody>
          <a:bodyPr/>
          <a:lstStyle/>
          <a:p>
            <a:fld id="{30463A40-11BA-49B0-AFA3-88EDE7DD4019}" type="slidenum">
              <a:rPr lang="en-GB" smtClean="0"/>
              <a:t>‹#›</a:t>
            </a:fld>
            <a:endParaRPr lang="en-GB"/>
          </a:p>
        </p:txBody>
      </p:sp>
    </p:spTree>
    <p:extLst>
      <p:ext uri="{BB962C8B-B14F-4D97-AF65-F5344CB8AC3E}">
        <p14:creationId xmlns:p14="http://schemas.microsoft.com/office/powerpoint/2010/main" val="170050546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A4D52-D3DC-00BC-1745-74D6C6D5DB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95787-E654-1EFF-AE79-5DBE2DD5FD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906E5-7C8D-504A-CE8E-5C12792F10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A550DB-05BA-4046-9B75-066D63ADB1B3}" type="datetimeFigureOut">
              <a:rPr lang="en-GB" smtClean="0"/>
              <a:t>23/09/2022</a:t>
            </a:fld>
            <a:endParaRPr lang="en-GB"/>
          </a:p>
        </p:txBody>
      </p:sp>
      <p:sp>
        <p:nvSpPr>
          <p:cNvPr id="5" name="Footer Placeholder 4">
            <a:extLst>
              <a:ext uri="{FF2B5EF4-FFF2-40B4-BE49-F238E27FC236}">
                <a16:creationId xmlns:a16="http://schemas.microsoft.com/office/drawing/2014/main" id="{5D2366B3-136F-FE57-336E-69A324EAB5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9F6D07-C124-720D-F06D-C940E32E661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463A40-11BA-49B0-AFA3-88EDE7DD4019}" type="slidenum">
              <a:rPr lang="en-GB" smtClean="0"/>
              <a:t>‹#›</a:t>
            </a:fld>
            <a:endParaRPr lang="en-GB"/>
          </a:p>
        </p:txBody>
      </p:sp>
    </p:spTree>
    <p:extLst>
      <p:ext uri="{BB962C8B-B14F-4D97-AF65-F5344CB8AC3E}">
        <p14:creationId xmlns:p14="http://schemas.microsoft.com/office/powerpoint/2010/main" val="36569329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p>
            <a:r>
              <a:rPr lang="en-GB"/>
              <a:t>Hepworth Class</a:t>
            </a:r>
          </a:p>
        </p:txBody>
      </p:sp>
      <p:sp>
        <p:nvSpPr>
          <p:cNvPr id="3" name="Subtitle 2"/>
          <p:cNvSpPr>
            <a:spLocks noGrp="1"/>
          </p:cNvSpPr>
          <p:nvPr>
            <p:ph type="body" idx="1"/>
          </p:nvPr>
        </p:nvSpPr>
        <p:spPr>
          <a:xfrm>
            <a:off x="623888" y="4589464"/>
            <a:ext cx="7886700" cy="1500187"/>
          </a:xfrm>
        </p:spPr>
        <p:txBody>
          <a:bodyPr>
            <a:normAutofit/>
          </a:bodyPr>
          <a:lstStyle/>
          <a:p>
            <a:r>
              <a:rPr lang="en-GB" dirty="0">
                <a:solidFill>
                  <a:schemeClr val="accent4"/>
                </a:solidFill>
              </a:rPr>
              <a:t>What to expect in UKS2</a:t>
            </a:r>
          </a:p>
        </p:txBody>
      </p:sp>
    </p:spTree>
    <p:extLst>
      <p:ext uri="{BB962C8B-B14F-4D97-AF65-F5344CB8AC3E}">
        <p14:creationId xmlns:p14="http://schemas.microsoft.com/office/powerpoint/2010/main" val="22962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4261" y="1093787"/>
            <a:ext cx="2294977" cy="4697413"/>
          </a:xfrm>
        </p:spPr>
        <p:txBody>
          <a:bodyPr>
            <a:normAutofit/>
          </a:bodyPr>
          <a:lstStyle/>
          <a:p>
            <a:r>
              <a:rPr lang="en-GB" sz="2800" dirty="0">
                <a:solidFill>
                  <a:schemeClr val="accent6">
                    <a:lumMod val="75000"/>
                  </a:schemeClr>
                </a:solidFill>
              </a:rPr>
              <a:t>What do the assessments look like?</a:t>
            </a:r>
          </a:p>
        </p:txBody>
      </p:sp>
      <p:sp>
        <p:nvSpPr>
          <p:cNvPr id="3" name="Content Placeholder 2"/>
          <p:cNvSpPr>
            <a:spLocks noGrp="1"/>
          </p:cNvSpPr>
          <p:nvPr>
            <p:ph idx="1"/>
          </p:nvPr>
        </p:nvSpPr>
        <p:spPr>
          <a:xfrm>
            <a:off x="3059238" y="260648"/>
            <a:ext cx="5905250" cy="6336704"/>
          </a:xfrm>
        </p:spPr>
        <p:txBody>
          <a:bodyPr>
            <a:normAutofit/>
          </a:bodyPr>
          <a:lstStyle/>
          <a:p>
            <a:pPr>
              <a:lnSpc>
                <a:spcPct val="110000"/>
              </a:lnSpc>
            </a:pPr>
            <a:endParaRPr lang="en-GB" sz="1400" dirty="0"/>
          </a:p>
          <a:p>
            <a:pPr>
              <a:lnSpc>
                <a:spcPct val="110000"/>
              </a:lnSpc>
            </a:pPr>
            <a:r>
              <a:rPr lang="en-GB" sz="2000" dirty="0"/>
              <a:t>The test are all based on using what the children have learned across KS2 (not just Year 6)</a:t>
            </a:r>
          </a:p>
          <a:p>
            <a:pPr>
              <a:lnSpc>
                <a:spcPct val="110000"/>
              </a:lnSpc>
            </a:pPr>
            <a:r>
              <a:rPr lang="en-GB" sz="2000" dirty="0"/>
              <a:t>They check the children's knowledge and understanding</a:t>
            </a:r>
          </a:p>
          <a:p>
            <a:pPr>
              <a:lnSpc>
                <a:spcPct val="110000"/>
              </a:lnSpc>
            </a:pPr>
            <a:r>
              <a:rPr lang="en-GB" sz="2000" dirty="0"/>
              <a:t>How the child can apply and use their learning is checked.</a:t>
            </a:r>
          </a:p>
          <a:p>
            <a:pPr>
              <a:lnSpc>
                <a:spcPct val="110000"/>
              </a:lnSpc>
            </a:pPr>
            <a:r>
              <a:rPr lang="en-GB" sz="2000" dirty="0"/>
              <a:t>There a variety of question types in each subject and test</a:t>
            </a:r>
          </a:p>
          <a:p>
            <a:pPr lvl="2">
              <a:lnSpc>
                <a:spcPct val="110000"/>
              </a:lnSpc>
            </a:pPr>
            <a:r>
              <a:rPr lang="en-GB" sz="2000" dirty="0"/>
              <a:t>One word answers</a:t>
            </a:r>
          </a:p>
          <a:p>
            <a:pPr lvl="2">
              <a:lnSpc>
                <a:spcPct val="110000"/>
              </a:lnSpc>
            </a:pPr>
            <a:r>
              <a:rPr lang="en-GB" sz="2000" dirty="0"/>
              <a:t>Drawing lines</a:t>
            </a:r>
          </a:p>
          <a:p>
            <a:pPr lvl="2">
              <a:lnSpc>
                <a:spcPct val="110000"/>
              </a:lnSpc>
            </a:pPr>
            <a:r>
              <a:rPr lang="en-GB" sz="2000" dirty="0"/>
              <a:t>Writing sentences</a:t>
            </a:r>
          </a:p>
          <a:p>
            <a:pPr lvl="2">
              <a:lnSpc>
                <a:spcPct val="110000"/>
              </a:lnSpc>
            </a:pPr>
            <a:r>
              <a:rPr lang="en-GB" sz="2000" dirty="0"/>
              <a:t>Filling in boxes</a:t>
            </a:r>
          </a:p>
          <a:p>
            <a:pPr lvl="2">
              <a:lnSpc>
                <a:spcPct val="110000"/>
              </a:lnSpc>
            </a:pPr>
            <a:r>
              <a:rPr lang="en-GB" sz="2000" dirty="0"/>
              <a:t>Tick answers</a:t>
            </a:r>
          </a:p>
          <a:p>
            <a:pPr>
              <a:lnSpc>
                <a:spcPct val="110000"/>
              </a:lnSpc>
            </a:pPr>
            <a:r>
              <a:rPr lang="en-GB" sz="2000" dirty="0"/>
              <a:t>Let’s look at some papers!</a:t>
            </a:r>
          </a:p>
        </p:txBody>
      </p:sp>
    </p:spTree>
    <p:extLst>
      <p:ext uri="{BB962C8B-B14F-4D97-AF65-F5344CB8AC3E}">
        <p14:creationId xmlns:p14="http://schemas.microsoft.com/office/powerpoint/2010/main" val="412889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8E77-BD97-1998-1307-3116B712BCC7}"/>
              </a:ext>
            </a:extLst>
          </p:cNvPr>
          <p:cNvSpPr>
            <a:spLocks noGrp="1"/>
          </p:cNvSpPr>
          <p:nvPr>
            <p:ph type="title"/>
          </p:nvPr>
        </p:nvSpPr>
        <p:spPr/>
        <p:txBody>
          <a:bodyPr/>
          <a:lstStyle/>
          <a:p>
            <a:r>
              <a:rPr lang="en-GB" dirty="0">
                <a:solidFill>
                  <a:schemeClr val="accent6">
                    <a:lumMod val="75000"/>
                  </a:schemeClr>
                </a:solidFill>
              </a:rPr>
              <a:t>Homework</a:t>
            </a:r>
          </a:p>
        </p:txBody>
      </p:sp>
      <p:sp>
        <p:nvSpPr>
          <p:cNvPr id="3" name="Content Placeholder 2">
            <a:extLst>
              <a:ext uri="{FF2B5EF4-FFF2-40B4-BE49-F238E27FC236}">
                <a16:creationId xmlns:a16="http://schemas.microsoft.com/office/drawing/2014/main" id="{31431F18-9271-74B2-C74F-F8CB8E42B794}"/>
              </a:ext>
            </a:extLst>
          </p:cNvPr>
          <p:cNvSpPr>
            <a:spLocks noGrp="1"/>
          </p:cNvSpPr>
          <p:nvPr>
            <p:ph idx="1"/>
          </p:nvPr>
        </p:nvSpPr>
        <p:spPr>
          <a:xfrm>
            <a:off x="0" y="1628800"/>
            <a:ext cx="8748464" cy="4162401"/>
          </a:xfrm>
        </p:spPr>
        <p:txBody>
          <a:bodyPr>
            <a:normAutofit fontScale="92500" lnSpcReduction="10000"/>
          </a:bodyPr>
          <a:lstStyle/>
          <a:p>
            <a:pPr marL="914400" lvl="2" indent="0">
              <a:lnSpc>
                <a:spcPct val="110000"/>
              </a:lnSpc>
              <a:buNone/>
            </a:pPr>
            <a:r>
              <a:rPr lang="en-GB" sz="2000" b="1" dirty="0"/>
              <a:t>Reading </a:t>
            </a:r>
            <a:r>
              <a:rPr lang="en-GB" sz="2000" dirty="0"/>
              <a:t>- 5 x reading recorded each week (Friday to Friday) and Reading Record Books handed in on Friday. These are checked and signed by the teacher. Comments must evidence what the children have read.</a:t>
            </a:r>
          </a:p>
          <a:p>
            <a:pPr marL="914400" lvl="2" indent="0">
              <a:lnSpc>
                <a:spcPct val="110000"/>
              </a:lnSpc>
              <a:buNone/>
            </a:pPr>
            <a:endParaRPr lang="en-GB" sz="2000" dirty="0"/>
          </a:p>
          <a:p>
            <a:pPr marL="914400" lvl="2" indent="0">
              <a:lnSpc>
                <a:spcPct val="110000"/>
              </a:lnSpc>
              <a:buNone/>
            </a:pPr>
            <a:r>
              <a:rPr lang="en-GB" sz="2000" b="1" dirty="0"/>
              <a:t>Maths</a:t>
            </a:r>
            <a:r>
              <a:rPr lang="en-GB" sz="2000" dirty="0"/>
              <a:t> - set on Wednesday, due in on Monday – varies in task according to the work done in class. Sometimes it may be a game, sometimes it may be questions or an activity. 30 minutes must be spent working on this. If your child does Doodle Maths – this is to be done 5x per week minimum instead of the usual homework. The assigned homework can be done as well.</a:t>
            </a:r>
          </a:p>
          <a:p>
            <a:pPr marL="914400" lvl="2" indent="0">
              <a:lnSpc>
                <a:spcPct val="110000"/>
              </a:lnSpc>
              <a:buNone/>
            </a:pPr>
            <a:endParaRPr lang="en-GB" sz="2000" dirty="0"/>
          </a:p>
          <a:p>
            <a:pPr marL="914400" lvl="2" indent="0">
              <a:lnSpc>
                <a:spcPct val="110000"/>
              </a:lnSpc>
              <a:buNone/>
            </a:pPr>
            <a:r>
              <a:rPr lang="en-GB" sz="2000" b="1" dirty="0"/>
              <a:t>English</a:t>
            </a:r>
            <a:r>
              <a:rPr lang="en-GB" sz="2000" dirty="0"/>
              <a:t> - set on Friday, due in on Wednesday – the task is the same each week (see next slides for the task and examples of work) and must include the grammar technique and spellings for the week.</a:t>
            </a:r>
          </a:p>
          <a:p>
            <a:endParaRPr lang="en-GB" sz="2000" dirty="0"/>
          </a:p>
        </p:txBody>
      </p:sp>
    </p:spTree>
    <p:extLst>
      <p:ext uri="{BB962C8B-B14F-4D97-AF65-F5344CB8AC3E}">
        <p14:creationId xmlns:p14="http://schemas.microsoft.com/office/powerpoint/2010/main" val="225738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C839-0470-DB5F-470D-66A01A2FC732}"/>
              </a:ext>
            </a:extLst>
          </p:cNvPr>
          <p:cNvSpPr>
            <a:spLocks noGrp="1"/>
          </p:cNvSpPr>
          <p:nvPr>
            <p:ph type="title"/>
          </p:nvPr>
        </p:nvSpPr>
        <p:spPr/>
        <p:txBody>
          <a:bodyPr/>
          <a:lstStyle/>
          <a:p>
            <a:r>
              <a:rPr lang="en-GB" dirty="0">
                <a:solidFill>
                  <a:schemeClr val="accent6">
                    <a:lumMod val="75000"/>
                  </a:schemeClr>
                </a:solidFill>
              </a:rPr>
              <a:t>Homework</a:t>
            </a:r>
          </a:p>
        </p:txBody>
      </p:sp>
      <p:graphicFrame>
        <p:nvGraphicFramePr>
          <p:cNvPr id="5" name="Content Placeholder 2">
            <a:extLst>
              <a:ext uri="{FF2B5EF4-FFF2-40B4-BE49-F238E27FC236}">
                <a16:creationId xmlns:a16="http://schemas.microsoft.com/office/drawing/2014/main" id="{5D433863-E069-FA5F-2031-EC45E28BBA38}"/>
              </a:ext>
            </a:extLst>
          </p:cNvPr>
          <p:cNvGraphicFramePr>
            <a:graphicFrameLocks noGrp="1"/>
          </p:cNvGraphicFramePr>
          <p:nvPr>
            <p:ph idx="1"/>
          </p:nvPr>
        </p:nvGraphicFramePr>
        <p:xfrm>
          <a:off x="611560" y="1844824"/>
          <a:ext cx="799288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58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70C0-F2CC-4398-F874-85020E0897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D7A9F7-B4BB-E5A5-F6BD-03C5E5C917B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C3ED338-BC4D-D37D-CC9C-DC123B2520B3}"/>
              </a:ext>
            </a:extLst>
          </p:cNvPr>
          <p:cNvPicPr>
            <a:picLocks noChangeAspect="1"/>
          </p:cNvPicPr>
          <p:nvPr/>
        </p:nvPicPr>
        <p:blipFill>
          <a:blip r:embed="rId2"/>
          <a:stretch>
            <a:fillRect/>
          </a:stretch>
        </p:blipFill>
        <p:spPr>
          <a:xfrm>
            <a:off x="326130" y="164112"/>
            <a:ext cx="8491739" cy="6529776"/>
          </a:xfrm>
          <a:prstGeom prst="rect">
            <a:avLst/>
          </a:prstGeom>
        </p:spPr>
      </p:pic>
    </p:spTree>
    <p:extLst>
      <p:ext uri="{BB962C8B-B14F-4D97-AF65-F5344CB8AC3E}">
        <p14:creationId xmlns:p14="http://schemas.microsoft.com/office/powerpoint/2010/main" val="35340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02E3-8AAC-1AFC-D307-7BF8F8EAA64B}"/>
              </a:ext>
            </a:extLst>
          </p:cNvPr>
          <p:cNvSpPr>
            <a:spLocks noGrp="1"/>
          </p:cNvSpPr>
          <p:nvPr>
            <p:ph type="title"/>
          </p:nvPr>
        </p:nvSpPr>
        <p:spPr/>
        <p:txBody>
          <a:bodyPr/>
          <a:lstStyle/>
          <a:p>
            <a:r>
              <a:rPr lang="en-GB" dirty="0"/>
              <a:t>English homework</a:t>
            </a:r>
          </a:p>
        </p:txBody>
      </p:sp>
      <p:pic>
        <p:nvPicPr>
          <p:cNvPr id="5" name="Content Placeholder 4">
            <a:extLst>
              <a:ext uri="{FF2B5EF4-FFF2-40B4-BE49-F238E27FC236}">
                <a16:creationId xmlns:a16="http://schemas.microsoft.com/office/drawing/2014/main" id="{5217F656-50BA-D779-CD14-E60AAEB1F36D}"/>
              </a:ext>
            </a:extLst>
          </p:cNvPr>
          <p:cNvPicPr>
            <a:picLocks noGrp="1" noChangeAspect="1"/>
          </p:cNvPicPr>
          <p:nvPr>
            <p:ph idx="1"/>
          </p:nvPr>
        </p:nvPicPr>
        <p:blipFill>
          <a:blip r:embed="rId2"/>
          <a:stretch>
            <a:fillRect/>
          </a:stretch>
        </p:blipFill>
        <p:spPr>
          <a:xfrm>
            <a:off x="827173" y="692696"/>
            <a:ext cx="7499481" cy="5546786"/>
          </a:xfrm>
        </p:spPr>
      </p:pic>
    </p:spTree>
    <p:extLst>
      <p:ext uri="{BB962C8B-B14F-4D97-AF65-F5344CB8AC3E}">
        <p14:creationId xmlns:p14="http://schemas.microsoft.com/office/powerpoint/2010/main" val="298561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FC71-93EB-6FE8-1D88-A770CC43A83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47AE8B-497C-FB8C-B034-04071EAA8E7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2D67529-B78F-2564-FC20-0DEA8D5885A8}"/>
              </a:ext>
            </a:extLst>
          </p:cNvPr>
          <p:cNvPicPr>
            <a:picLocks noChangeAspect="1"/>
          </p:cNvPicPr>
          <p:nvPr/>
        </p:nvPicPr>
        <p:blipFill>
          <a:blip r:embed="rId2"/>
          <a:stretch>
            <a:fillRect/>
          </a:stretch>
        </p:blipFill>
        <p:spPr>
          <a:xfrm>
            <a:off x="957262" y="357187"/>
            <a:ext cx="7229475" cy="6143625"/>
          </a:xfrm>
          <a:prstGeom prst="rect">
            <a:avLst/>
          </a:prstGeom>
        </p:spPr>
      </p:pic>
    </p:spTree>
    <p:extLst>
      <p:ext uri="{BB962C8B-B14F-4D97-AF65-F5344CB8AC3E}">
        <p14:creationId xmlns:p14="http://schemas.microsoft.com/office/powerpoint/2010/main" val="76235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D72CF-6E2A-097C-7EA1-2D2E17449F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0E2204A-0FEC-7092-7A57-C7D1705A5314}"/>
              </a:ext>
            </a:extLst>
          </p:cNvPr>
          <p:cNvPicPr>
            <a:picLocks noChangeAspect="1"/>
          </p:cNvPicPr>
          <p:nvPr/>
        </p:nvPicPr>
        <p:blipFill>
          <a:blip r:embed="rId2"/>
          <a:stretch>
            <a:fillRect/>
          </a:stretch>
        </p:blipFill>
        <p:spPr>
          <a:xfrm>
            <a:off x="395535" y="404664"/>
            <a:ext cx="8435737" cy="5112568"/>
          </a:xfrm>
          <a:prstGeom prst="rect">
            <a:avLst/>
          </a:prstGeom>
        </p:spPr>
      </p:pic>
    </p:spTree>
    <p:extLst>
      <p:ext uri="{BB962C8B-B14F-4D97-AF65-F5344CB8AC3E}">
        <p14:creationId xmlns:p14="http://schemas.microsoft.com/office/powerpoint/2010/main" val="200680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t>What can you do at home?</a:t>
            </a:r>
          </a:p>
        </p:txBody>
      </p:sp>
      <p:graphicFrame>
        <p:nvGraphicFramePr>
          <p:cNvPr id="15" name="Content Placeholder 2">
            <a:extLst>
              <a:ext uri="{FF2B5EF4-FFF2-40B4-BE49-F238E27FC236}">
                <a16:creationId xmlns:a16="http://schemas.microsoft.com/office/drawing/2014/main" id="{3D3070BC-1572-B500-7D7D-68FE2B7A5162}"/>
              </a:ext>
            </a:extLst>
          </p:cNvPr>
          <p:cNvGraphicFramePr>
            <a:graphicFrameLocks noGrp="1"/>
          </p:cNvGraphicFramePr>
          <p:nvPr>
            <p:ph idx="1"/>
            <p:extLst>
              <p:ext uri="{D42A27DB-BD31-4B8C-83A1-F6EECF244321}">
                <p14:modId xmlns:p14="http://schemas.microsoft.com/office/powerpoint/2010/main" val="32021569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88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0E10-BD26-3D48-B148-2D92EEA6CCE2}"/>
              </a:ext>
            </a:extLst>
          </p:cNvPr>
          <p:cNvSpPr>
            <a:spLocks noGrp="1"/>
          </p:cNvSpPr>
          <p:nvPr>
            <p:ph type="title"/>
          </p:nvPr>
        </p:nvSpPr>
        <p:spPr>
          <a:xfrm>
            <a:off x="628650" y="335629"/>
            <a:ext cx="7886700" cy="1325563"/>
          </a:xfrm>
        </p:spPr>
        <p:txBody>
          <a:bodyPr anchor="ctr">
            <a:normAutofit/>
          </a:bodyPr>
          <a:lstStyle/>
          <a:p>
            <a:pPr algn="ctr"/>
            <a:r>
              <a:rPr lang="en-GB" sz="4000" b="1" dirty="0">
                <a:solidFill>
                  <a:schemeClr val="accent2"/>
                </a:solidFill>
              </a:rPr>
              <a:t>We are a team!</a:t>
            </a:r>
          </a:p>
        </p:txBody>
      </p:sp>
      <p:pic>
        <p:nvPicPr>
          <p:cNvPr id="2050" name="Picture 2" descr="Teachers, Parents, Students and the 21st Century Education System. | The  Leabridge">
            <a:extLst>
              <a:ext uri="{FF2B5EF4-FFF2-40B4-BE49-F238E27FC236}">
                <a16:creationId xmlns:a16="http://schemas.microsoft.com/office/drawing/2014/main" id="{DCB700F9-D28F-BA80-9435-B0CDB1E1ED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76" y="2636912"/>
            <a:ext cx="3294086" cy="28905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8E4BC0-1CBA-5A9C-8A4C-FB6FF4F1F645}"/>
              </a:ext>
            </a:extLst>
          </p:cNvPr>
          <p:cNvSpPr>
            <a:spLocks noGrp="1"/>
          </p:cNvSpPr>
          <p:nvPr>
            <p:ph sz="quarter" idx="4"/>
          </p:nvPr>
        </p:nvSpPr>
        <p:spPr>
          <a:xfrm>
            <a:off x="4629150" y="2505075"/>
            <a:ext cx="3887391" cy="3684588"/>
          </a:xfrm>
        </p:spPr>
        <p:txBody>
          <a:bodyPr>
            <a:normAutofit/>
          </a:bodyPr>
          <a:lstStyle/>
          <a:p>
            <a:pPr marL="0" indent="0">
              <a:buNone/>
            </a:pPr>
            <a:r>
              <a:rPr lang="en-GB"/>
              <a:t>We are here to support you and your child. </a:t>
            </a:r>
          </a:p>
          <a:p>
            <a:pPr marL="0" indent="0">
              <a:buNone/>
            </a:pPr>
            <a:endParaRPr lang="en-GB"/>
          </a:p>
          <a:p>
            <a:pPr marL="0" indent="0">
              <a:buNone/>
            </a:pPr>
            <a:r>
              <a:rPr lang="en-GB"/>
              <a:t>Please don’t hesitate to come and speak to us on the playground after school, drop us an email via the school office or make a request for an appointment for an in-person meeting or a phone call.</a:t>
            </a:r>
          </a:p>
          <a:p>
            <a:endParaRPr lang="en-GB"/>
          </a:p>
        </p:txBody>
      </p:sp>
    </p:spTree>
    <p:extLst>
      <p:ext uri="{BB962C8B-B14F-4D97-AF65-F5344CB8AC3E}">
        <p14:creationId xmlns:p14="http://schemas.microsoft.com/office/powerpoint/2010/main" val="211093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AB86-F657-551E-63D3-D06A88886D67}"/>
              </a:ext>
            </a:extLst>
          </p:cNvPr>
          <p:cNvSpPr>
            <a:spLocks noGrp="1"/>
          </p:cNvSpPr>
          <p:nvPr>
            <p:ph type="title"/>
          </p:nvPr>
        </p:nvSpPr>
        <p:spPr>
          <a:xfrm>
            <a:off x="628650" y="365126"/>
            <a:ext cx="7886700" cy="1325563"/>
          </a:xfrm>
        </p:spPr>
        <p:txBody>
          <a:bodyPr anchor="ctr">
            <a:normAutofit/>
          </a:bodyPr>
          <a:lstStyle/>
          <a:p>
            <a:r>
              <a:rPr lang="en-GB" dirty="0"/>
              <a:t>Our UKS2 Team</a:t>
            </a:r>
          </a:p>
        </p:txBody>
      </p:sp>
      <p:pic>
        <p:nvPicPr>
          <p:cNvPr id="1028" name="Picture 4">
            <a:extLst>
              <a:ext uri="{FF2B5EF4-FFF2-40B4-BE49-F238E27FC236}">
                <a16:creationId xmlns:a16="http://schemas.microsoft.com/office/drawing/2014/main" id="{9000D668-F33D-50F4-9DD2-9F0ABEE382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71" y="1808113"/>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A8EA83C-1958-6C80-7C39-7567129E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464761"/>
            <a:ext cx="1284734" cy="12847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7FD9B0-9FFB-1C20-EDD5-F1DA663AF1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731" y="4464761"/>
            <a:ext cx="1284734" cy="12847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61B3100-A11A-79FC-8421-9F382A28D2EF}"/>
              </a:ext>
            </a:extLst>
          </p:cNvPr>
          <p:cNvSpPr txBox="1"/>
          <p:nvPr/>
        </p:nvSpPr>
        <p:spPr>
          <a:xfrm flipH="1">
            <a:off x="1935048" y="2009017"/>
            <a:ext cx="2736304" cy="923330"/>
          </a:xfrm>
          <a:prstGeom prst="rect">
            <a:avLst/>
          </a:prstGeom>
          <a:noFill/>
        </p:spPr>
        <p:txBody>
          <a:bodyPr wrap="square" rtlCol="0">
            <a:spAutoFit/>
          </a:bodyPr>
          <a:lstStyle/>
          <a:p>
            <a:r>
              <a:rPr lang="en-GB" b="1" dirty="0">
                <a:solidFill>
                  <a:schemeClr val="accent6">
                    <a:lumMod val="75000"/>
                  </a:schemeClr>
                </a:solidFill>
              </a:rPr>
              <a:t>Mrs Jones</a:t>
            </a:r>
          </a:p>
          <a:p>
            <a:r>
              <a:rPr lang="en-GB" dirty="0"/>
              <a:t>Class Teacher</a:t>
            </a:r>
          </a:p>
          <a:p>
            <a:r>
              <a:rPr lang="en-GB" dirty="0"/>
              <a:t>Monday - Wednesday</a:t>
            </a:r>
          </a:p>
        </p:txBody>
      </p:sp>
      <p:sp>
        <p:nvSpPr>
          <p:cNvPr id="16" name="TextBox 15">
            <a:extLst>
              <a:ext uri="{FF2B5EF4-FFF2-40B4-BE49-F238E27FC236}">
                <a16:creationId xmlns:a16="http://schemas.microsoft.com/office/drawing/2014/main" id="{FF44B6D3-CC9D-ECA0-0B4D-FBCB70C72AF1}"/>
              </a:ext>
            </a:extLst>
          </p:cNvPr>
          <p:cNvSpPr txBox="1"/>
          <p:nvPr/>
        </p:nvSpPr>
        <p:spPr>
          <a:xfrm flipH="1">
            <a:off x="5999380" y="2009017"/>
            <a:ext cx="2736304" cy="923330"/>
          </a:xfrm>
          <a:prstGeom prst="rect">
            <a:avLst/>
          </a:prstGeom>
          <a:noFill/>
        </p:spPr>
        <p:txBody>
          <a:bodyPr wrap="square" rtlCol="0">
            <a:spAutoFit/>
          </a:bodyPr>
          <a:lstStyle/>
          <a:p>
            <a:r>
              <a:rPr lang="en-GB" b="1" dirty="0">
                <a:solidFill>
                  <a:schemeClr val="accent6">
                    <a:lumMod val="75000"/>
                  </a:schemeClr>
                </a:solidFill>
              </a:rPr>
              <a:t>Mrs Wilson</a:t>
            </a:r>
          </a:p>
          <a:p>
            <a:r>
              <a:rPr lang="en-GB" dirty="0"/>
              <a:t>Class Teacher</a:t>
            </a:r>
          </a:p>
          <a:p>
            <a:r>
              <a:rPr lang="en-GB" dirty="0"/>
              <a:t>Thursday - Friday</a:t>
            </a:r>
          </a:p>
        </p:txBody>
      </p:sp>
      <p:sp>
        <p:nvSpPr>
          <p:cNvPr id="17" name="TextBox 16">
            <a:extLst>
              <a:ext uri="{FF2B5EF4-FFF2-40B4-BE49-F238E27FC236}">
                <a16:creationId xmlns:a16="http://schemas.microsoft.com/office/drawing/2014/main" id="{01029240-DA99-FE72-C330-C39BF052096B}"/>
              </a:ext>
            </a:extLst>
          </p:cNvPr>
          <p:cNvSpPr txBox="1"/>
          <p:nvPr/>
        </p:nvSpPr>
        <p:spPr>
          <a:xfrm flipH="1">
            <a:off x="1975406" y="4726263"/>
            <a:ext cx="2452578" cy="923330"/>
          </a:xfrm>
          <a:prstGeom prst="rect">
            <a:avLst/>
          </a:prstGeom>
          <a:noFill/>
        </p:spPr>
        <p:txBody>
          <a:bodyPr wrap="square" rtlCol="0">
            <a:spAutoFit/>
          </a:bodyPr>
          <a:lstStyle/>
          <a:p>
            <a:r>
              <a:rPr lang="en-GB" b="1" dirty="0">
                <a:solidFill>
                  <a:schemeClr val="accent6">
                    <a:lumMod val="75000"/>
                  </a:schemeClr>
                </a:solidFill>
              </a:rPr>
              <a:t>Mrs Walker</a:t>
            </a:r>
          </a:p>
          <a:p>
            <a:r>
              <a:rPr lang="en-GB" dirty="0"/>
              <a:t>Teaching Assistant</a:t>
            </a:r>
          </a:p>
          <a:p>
            <a:r>
              <a:rPr lang="en-GB" dirty="0"/>
              <a:t>Monday-Thursday</a:t>
            </a:r>
          </a:p>
        </p:txBody>
      </p:sp>
      <p:sp>
        <p:nvSpPr>
          <p:cNvPr id="18" name="TextBox 17">
            <a:extLst>
              <a:ext uri="{FF2B5EF4-FFF2-40B4-BE49-F238E27FC236}">
                <a16:creationId xmlns:a16="http://schemas.microsoft.com/office/drawing/2014/main" id="{FCB0DC35-70BB-9856-AFF3-B36D42077ADE}"/>
              </a:ext>
            </a:extLst>
          </p:cNvPr>
          <p:cNvSpPr txBox="1"/>
          <p:nvPr/>
        </p:nvSpPr>
        <p:spPr>
          <a:xfrm flipH="1">
            <a:off x="5922805" y="4726263"/>
            <a:ext cx="2969675" cy="923330"/>
          </a:xfrm>
          <a:prstGeom prst="rect">
            <a:avLst/>
          </a:prstGeom>
          <a:noFill/>
        </p:spPr>
        <p:txBody>
          <a:bodyPr wrap="square" rtlCol="0">
            <a:spAutoFit/>
          </a:bodyPr>
          <a:lstStyle/>
          <a:p>
            <a:r>
              <a:rPr lang="en-GB" b="1" dirty="0">
                <a:solidFill>
                  <a:schemeClr val="accent6">
                    <a:lumMod val="75000"/>
                  </a:schemeClr>
                </a:solidFill>
              </a:rPr>
              <a:t>Mrs Karim</a:t>
            </a:r>
          </a:p>
          <a:p>
            <a:r>
              <a:rPr lang="en-GB" dirty="0"/>
              <a:t>Learning Support Assistant</a:t>
            </a:r>
          </a:p>
          <a:p>
            <a:r>
              <a:rPr lang="en-GB" dirty="0"/>
              <a:t>Monday-Friday</a:t>
            </a:r>
          </a:p>
        </p:txBody>
      </p:sp>
      <p:pic>
        <p:nvPicPr>
          <p:cNvPr id="20" name="Picture 19" descr="A person smiling for the camera&#10;&#10;Description automatically generated with medium confidence">
            <a:extLst>
              <a:ext uri="{FF2B5EF4-FFF2-40B4-BE49-F238E27FC236}">
                <a16:creationId xmlns:a16="http://schemas.microsoft.com/office/drawing/2014/main" id="{DC7811AD-3E40-9750-326A-9D2337D7E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781171"/>
            <a:ext cx="1224136" cy="1224136"/>
          </a:xfrm>
          <a:prstGeom prst="rect">
            <a:avLst/>
          </a:prstGeom>
        </p:spPr>
      </p:pic>
    </p:spTree>
    <p:extLst>
      <p:ext uri="{BB962C8B-B14F-4D97-AF65-F5344CB8AC3E}">
        <p14:creationId xmlns:p14="http://schemas.microsoft.com/office/powerpoint/2010/main" val="422982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5808" y="1168947"/>
            <a:ext cx="5238687" cy="4924697"/>
          </a:xfrm>
        </p:spPr>
        <p:txBody>
          <a:bodyPr>
            <a:normAutofit/>
          </a:bodyPr>
          <a:lstStyle/>
          <a:p>
            <a:pPr marL="0" indent="0">
              <a:lnSpc>
                <a:spcPct val="110000"/>
              </a:lnSpc>
              <a:buNone/>
            </a:pPr>
            <a:r>
              <a:rPr lang="en-GB" sz="2400" dirty="0"/>
              <a:t>Expectations in Hepworth</a:t>
            </a:r>
          </a:p>
          <a:p>
            <a:pPr lvl="2">
              <a:lnSpc>
                <a:spcPct val="110000"/>
              </a:lnSpc>
            </a:pPr>
            <a:r>
              <a:rPr lang="en-GB" sz="1800" dirty="0"/>
              <a:t>Increase in responsibilities</a:t>
            </a:r>
          </a:p>
          <a:p>
            <a:pPr lvl="2">
              <a:lnSpc>
                <a:spcPct val="110000"/>
              </a:lnSpc>
            </a:pPr>
            <a:r>
              <a:rPr lang="en-GB" sz="1800" dirty="0"/>
              <a:t>Increased ownership and expectations</a:t>
            </a:r>
          </a:p>
          <a:p>
            <a:pPr lvl="2">
              <a:lnSpc>
                <a:spcPct val="110000"/>
              </a:lnSpc>
            </a:pPr>
            <a:r>
              <a:rPr lang="en-GB" sz="1800" dirty="0"/>
              <a:t>Homework (see separate slide)</a:t>
            </a:r>
          </a:p>
          <a:p>
            <a:pPr lvl="2">
              <a:lnSpc>
                <a:spcPct val="110000"/>
              </a:lnSpc>
            </a:pPr>
            <a:r>
              <a:rPr lang="en-GB" sz="1800" dirty="0"/>
              <a:t>Organisation</a:t>
            </a:r>
          </a:p>
          <a:p>
            <a:pPr lvl="2">
              <a:lnSpc>
                <a:spcPct val="110000"/>
              </a:lnSpc>
            </a:pPr>
            <a:r>
              <a:rPr lang="en-GB" sz="1800" dirty="0"/>
              <a:t>Independence</a:t>
            </a:r>
          </a:p>
          <a:p>
            <a:pPr lvl="2">
              <a:lnSpc>
                <a:spcPct val="110000"/>
              </a:lnSpc>
            </a:pPr>
            <a:r>
              <a:rPr lang="en-GB" sz="1800" dirty="0"/>
              <a:t>Expectations across the curriculum – they are the same</a:t>
            </a:r>
          </a:p>
          <a:p>
            <a:pPr lvl="2">
              <a:lnSpc>
                <a:spcPct val="110000"/>
              </a:lnSpc>
            </a:pPr>
            <a:r>
              <a:rPr lang="en-GB" sz="1800" dirty="0"/>
              <a:t>Firm but fair… secondary school is looming</a:t>
            </a:r>
          </a:p>
          <a:p>
            <a:pPr marL="0" indent="0">
              <a:lnSpc>
                <a:spcPct val="110000"/>
              </a:lnSpc>
              <a:buNone/>
            </a:pPr>
            <a:endParaRPr lang="en-GB" sz="1800" dirty="0"/>
          </a:p>
          <a:p>
            <a:pPr marL="0" indent="0">
              <a:lnSpc>
                <a:spcPct val="110000"/>
              </a:lnSpc>
              <a:buNone/>
            </a:pPr>
            <a:r>
              <a:rPr lang="en-GB" sz="1800" dirty="0"/>
              <a:t>Our focus is for every child to achieve </a:t>
            </a:r>
            <a:r>
              <a:rPr lang="en-GB" sz="1800" i="1" u="sng" dirty="0"/>
              <a:t>their </a:t>
            </a:r>
            <a:r>
              <a:rPr lang="en-GB" sz="1800" dirty="0"/>
              <a:t>full potential and to leave us ready and able to access the Year 7 curriculum.</a:t>
            </a:r>
            <a:endParaRPr lang="en-GB" sz="1800" i="1" u="sng" dirty="0"/>
          </a:p>
          <a:p>
            <a:pPr>
              <a:lnSpc>
                <a:spcPct val="110000"/>
              </a:lnSpc>
            </a:pPr>
            <a:endParaRPr lang="en-GB" sz="1800" dirty="0"/>
          </a:p>
          <a:p>
            <a:pPr>
              <a:lnSpc>
                <a:spcPct val="110000"/>
              </a:lnSpc>
            </a:pPr>
            <a:endParaRPr lang="en-GB" sz="1800" dirty="0"/>
          </a:p>
        </p:txBody>
      </p:sp>
      <p:pic>
        <p:nvPicPr>
          <p:cNvPr id="5" name="Picture 4">
            <a:extLst>
              <a:ext uri="{FF2B5EF4-FFF2-40B4-BE49-F238E27FC236}">
                <a16:creationId xmlns:a16="http://schemas.microsoft.com/office/drawing/2014/main" id="{F22C2C62-4DD1-F7A5-7501-49BF093462FD}"/>
              </a:ext>
            </a:extLst>
          </p:cNvPr>
          <p:cNvPicPr>
            <a:picLocks noChangeAspect="1"/>
          </p:cNvPicPr>
          <p:nvPr/>
        </p:nvPicPr>
        <p:blipFill rotWithShape="1">
          <a:blip r:embed="rId3"/>
          <a:srcRect l="33464" r="38020"/>
          <a:stretch/>
        </p:blipFill>
        <p:spPr>
          <a:xfrm>
            <a:off x="-4197" y="10"/>
            <a:ext cx="3476686" cy="6857990"/>
          </a:xfrm>
          <a:prstGeom prst="rect">
            <a:avLst/>
          </a:prstGeom>
        </p:spPr>
      </p:pic>
    </p:spTree>
    <p:extLst>
      <p:ext uri="{BB962C8B-B14F-4D97-AF65-F5344CB8AC3E}">
        <p14:creationId xmlns:p14="http://schemas.microsoft.com/office/powerpoint/2010/main" val="396137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93A8-AB24-A94C-48F0-263EDF5B963D}"/>
              </a:ext>
            </a:extLst>
          </p:cNvPr>
          <p:cNvSpPr>
            <a:spLocks noGrp="1"/>
          </p:cNvSpPr>
          <p:nvPr>
            <p:ph type="title"/>
          </p:nvPr>
        </p:nvSpPr>
        <p:spPr>
          <a:xfrm>
            <a:off x="539552" y="18255"/>
            <a:ext cx="7886700" cy="1325563"/>
          </a:xfrm>
        </p:spPr>
        <p:txBody>
          <a:bodyPr/>
          <a:lstStyle/>
          <a:p>
            <a:r>
              <a:rPr lang="en-GB" b="1" dirty="0">
                <a:solidFill>
                  <a:schemeClr val="accent4"/>
                </a:solidFill>
              </a:rPr>
              <a:t>Being organised…</a:t>
            </a:r>
          </a:p>
        </p:txBody>
      </p:sp>
      <p:sp>
        <p:nvSpPr>
          <p:cNvPr id="3" name="Content Placeholder 2">
            <a:extLst>
              <a:ext uri="{FF2B5EF4-FFF2-40B4-BE49-F238E27FC236}">
                <a16:creationId xmlns:a16="http://schemas.microsoft.com/office/drawing/2014/main" id="{092000E4-6D63-4AE8-1AAF-98EF77D96D31}"/>
              </a:ext>
            </a:extLst>
          </p:cNvPr>
          <p:cNvSpPr>
            <a:spLocks noGrp="1"/>
          </p:cNvSpPr>
          <p:nvPr>
            <p:ph idx="1"/>
          </p:nvPr>
        </p:nvSpPr>
        <p:spPr>
          <a:xfrm>
            <a:off x="412626" y="1412776"/>
            <a:ext cx="4159374" cy="5256584"/>
          </a:xfrm>
        </p:spPr>
        <p:txBody>
          <a:bodyPr>
            <a:normAutofit fontScale="77500" lnSpcReduction="20000"/>
          </a:bodyPr>
          <a:lstStyle/>
          <a:p>
            <a:pPr marL="0" indent="0">
              <a:buNone/>
            </a:pPr>
            <a:r>
              <a:rPr lang="en-GB" b="1" dirty="0"/>
              <a:t>Pencil Case Requirements:</a:t>
            </a:r>
          </a:p>
          <a:p>
            <a:pPr marL="0" indent="0">
              <a:buNone/>
            </a:pPr>
            <a:endParaRPr lang="en-GB" dirty="0"/>
          </a:p>
          <a:p>
            <a:r>
              <a:rPr lang="en-GB" dirty="0"/>
              <a:t>2 HB writing pencils2 navy blue handwriting pens (not biro)</a:t>
            </a:r>
          </a:p>
          <a:p>
            <a:r>
              <a:rPr lang="en-GB" dirty="0"/>
              <a:t>1 30cm ruler</a:t>
            </a:r>
          </a:p>
          <a:p>
            <a:r>
              <a:rPr lang="en-GB" dirty="0"/>
              <a:t>1 pair of scissors</a:t>
            </a:r>
          </a:p>
          <a:p>
            <a:r>
              <a:rPr lang="en-GB" dirty="0"/>
              <a:t>1 glue stick (this will need replenishing throughout the term)</a:t>
            </a:r>
          </a:p>
          <a:p>
            <a:r>
              <a:rPr lang="en-GB" dirty="0"/>
              <a:t>1 sharpener (preferably with its own collecting pot)</a:t>
            </a:r>
          </a:p>
          <a:p>
            <a:r>
              <a:rPr lang="en-GB" dirty="0"/>
              <a:t>1 rubber</a:t>
            </a:r>
          </a:p>
          <a:p>
            <a:pPr marL="0" indent="0">
              <a:buNone/>
            </a:pPr>
            <a:endParaRPr lang="en-GB" b="1" dirty="0"/>
          </a:p>
          <a:p>
            <a:pPr marL="0" indent="0">
              <a:buNone/>
            </a:pPr>
            <a:r>
              <a:rPr lang="en-GB" b="1" dirty="0"/>
              <a:t>For marking/editing work:</a:t>
            </a:r>
            <a:r>
              <a:rPr lang="en-GB" dirty="0"/>
              <a:t/>
            </a:r>
            <a:br>
              <a:rPr lang="en-GB" dirty="0"/>
            </a:br>
            <a:endParaRPr lang="en-GB" dirty="0"/>
          </a:p>
          <a:p>
            <a:r>
              <a:rPr lang="en-GB" dirty="0"/>
              <a:t>1 </a:t>
            </a:r>
            <a:r>
              <a:rPr lang="en-GB" b="1" dirty="0">
                <a:solidFill>
                  <a:srgbClr val="7030A0"/>
                </a:solidFill>
              </a:rPr>
              <a:t>purple</a:t>
            </a:r>
            <a:r>
              <a:rPr lang="en-GB" dirty="0"/>
              <a:t> pen (biro/gel pen)</a:t>
            </a:r>
          </a:p>
          <a:p>
            <a:r>
              <a:rPr lang="en-GB" dirty="0"/>
              <a:t>1 </a:t>
            </a:r>
            <a:r>
              <a:rPr lang="en-GB" b="1" dirty="0">
                <a:solidFill>
                  <a:srgbClr val="00B050"/>
                </a:solidFill>
              </a:rPr>
              <a:t>green</a:t>
            </a:r>
            <a:r>
              <a:rPr lang="en-GB" dirty="0"/>
              <a:t> pen (biro/gel pen)</a:t>
            </a:r>
          </a:p>
          <a:p>
            <a:r>
              <a:rPr lang="en-GB" dirty="0"/>
              <a:t>1 </a:t>
            </a:r>
            <a:r>
              <a:rPr lang="en-GB" b="1" dirty="0">
                <a:solidFill>
                  <a:srgbClr val="FF3399"/>
                </a:solidFill>
              </a:rPr>
              <a:t>pink/red</a:t>
            </a:r>
            <a:r>
              <a:rPr lang="en-GB" dirty="0">
                <a:solidFill>
                  <a:srgbClr val="FF3399"/>
                </a:solidFill>
              </a:rPr>
              <a:t> </a:t>
            </a:r>
            <a:r>
              <a:rPr lang="en-GB" dirty="0"/>
              <a:t>pen (biro/gel pen)</a:t>
            </a:r>
          </a:p>
          <a:p>
            <a:r>
              <a:rPr lang="en-GB" dirty="0"/>
              <a:t>We recommend the "</a:t>
            </a:r>
            <a:r>
              <a:rPr lang="en-GB" i="1" dirty="0"/>
              <a:t>Bic 4 colours </a:t>
            </a:r>
            <a:r>
              <a:rPr lang="en-GB" b="1" i="1" dirty="0"/>
              <a:t>fun (not original) </a:t>
            </a:r>
            <a:r>
              <a:rPr lang="en-GB" i="1" dirty="0"/>
              <a:t>retractable ballpoint pen</a:t>
            </a:r>
            <a:r>
              <a:rPr lang="en-GB" dirty="0"/>
              <a:t>" which has purple, green, pink and blue ink in one pen to save space.</a:t>
            </a:r>
          </a:p>
        </p:txBody>
      </p:sp>
      <p:sp>
        <p:nvSpPr>
          <p:cNvPr id="4" name="Content Placeholder 2">
            <a:extLst>
              <a:ext uri="{FF2B5EF4-FFF2-40B4-BE49-F238E27FC236}">
                <a16:creationId xmlns:a16="http://schemas.microsoft.com/office/drawing/2014/main" id="{28A6905C-9269-563E-3C73-8C95341F2E57}"/>
              </a:ext>
            </a:extLst>
          </p:cNvPr>
          <p:cNvSpPr txBox="1">
            <a:spLocks/>
          </p:cNvSpPr>
          <p:nvPr/>
        </p:nvSpPr>
        <p:spPr>
          <a:xfrm>
            <a:off x="4716016" y="1412777"/>
            <a:ext cx="4159374" cy="1152127"/>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en-GB" sz="1600" b="1" i="0" dirty="0">
                <a:effectLst/>
                <a:latin typeface="Arial" panose="020B0604020202020204" pitchFamily="34" charset="0"/>
              </a:rPr>
              <a:t>Optional but useful</a:t>
            </a:r>
            <a:endParaRPr lang="en-GB" sz="1600" b="0" i="0" dirty="0">
              <a:effectLst/>
              <a:latin typeface="Arial" panose="020B0604020202020204" pitchFamily="34" charset="0"/>
            </a:endParaRPr>
          </a:p>
          <a:p>
            <a:pPr algn="l"/>
            <a:r>
              <a:rPr lang="en-GB" sz="1600" b="0" i="0" dirty="0">
                <a:effectLst/>
                <a:latin typeface="Arial" panose="020B0604020202020204" pitchFamily="34" charset="0"/>
              </a:rPr>
              <a:t>highlighters </a:t>
            </a:r>
          </a:p>
          <a:p>
            <a:pPr algn="l"/>
            <a:r>
              <a:rPr lang="en-GB" sz="1600" b="0" i="0" dirty="0">
                <a:effectLst/>
                <a:latin typeface="Arial" panose="020B0604020202020204" pitchFamily="34" charset="0"/>
              </a:rPr>
              <a:t>1 pack of colouring pencils </a:t>
            </a:r>
          </a:p>
          <a:p>
            <a:pPr algn="l"/>
            <a:r>
              <a:rPr lang="en-GB" sz="1600" b="0" i="0" dirty="0">
                <a:effectLst/>
                <a:latin typeface="Arial" panose="020B0604020202020204" pitchFamily="34" charset="0"/>
              </a:rPr>
              <a:t>Felt pens/gel pens for use in some lessons</a:t>
            </a:r>
          </a:p>
          <a:p>
            <a:pPr marL="0" indent="0" algn="l">
              <a:buNone/>
            </a:pPr>
            <a:endParaRPr lang="en-GB" sz="1600" dirty="0">
              <a:latin typeface="Arial" panose="020B0604020202020204" pitchFamily="34" charset="0"/>
            </a:endParaRPr>
          </a:p>
        </p:txBody>
      </p:sp>
      <p:sp>
        <p:nvSpPr>
          <p:cNvPr id="5" name="TextBox 4">
            <a:extLst>
              <a:ext uri="{FF2B5EF4-FFF2-40B4-BE49-F238E27FC236}">
                <a16:creationId xmlns:a16="http://schemas.microsoft.com/office/drawing/2014/main" id="{DDD0D683-CD9C-C66F-F159-8DD13A3BECF9}"/>
              </a:ext>
            </a:extLst>
          </p:cNvPr>
          <p:cNvSpPr txBox="1"/>
          <p:nvPr/>
        </p:nvSpPr>
        <p:spPr>
          <a:xfrm>
            <a:off x="4932040" y="3212976"/>
            <a:ext cx="3672408" cy="2862322"/>
          </a:xfrm>
          <a:prstGeom prst="rect">
            <a:avLst/>
          </a:prstGeom>
          <a:noFill/>
        </p:spPr>
        <p:txBody>
          <a:bodyPr wrap="square" rtlCol="0">
            <a:spAutoFit/>
          </a:bodyPr>
          <a:lstStyle/>
          <a:p>
            <a:pPr marL="0" indent="0" algn="l">
              <a:buNone/>
            </a:pPr>
            <a:r>
              <a:rPr lang="en-GB" sz="1800" b="1" i="0" dirty="0">
                <a:solidFill>
                  <a:schemeClr val="accent4"/>
                </a:solidFill>
                <a:effectLst/>
                <a:latin typeface="Arial" panose="020B0604020202020204" pitchFamily="34" charset="0"/>
              </a:rPr>
              <a:t>In School Every Day</a:t>
            </a:r>
          </a:p>
          <a:p>
            <a:pPr marL="0" indent="0" algn="l">
              <a:buNone/>
            </a:pPr>
            <a:endParaRPr lang="en-GB" sz="1800" b="1" i="0" dirty="0">
              <a:solidFill>
                <a:schemeClr val="accent4"/>
              </a:solidFill>
              <a:effectLst/>
              <a:latin typeface="Arial" panose="020B0604020202020204" pitchFamily="34" charset="0"/>
            </a:endParaRPr>
          </a:p>
          <a:p>
            <a:pPr marL="285750" indent="-285750" algn="l">
              <a:buFont typeface="Arial" panose="020B0604020202020204" pitchFamily="34" charset="0"/>
              <a:buChar char="•"/>
            </a:pPr>
            <a:r>
              <a:rPr lang="en-GB" sz="1800" b="0" i="0" dirty="0">
                <a:effectLst/>
                <a:latin typeface="Arial" panose="020B0604020202020204" pitchFamily="34" charset="0"/>
              </a:rPr>
              <a:t>Named water bottle</a:t>
            </a:r>
          </a:p>
          <a:p>
            <a:pPr marL="285750" indent="-285750" algn="l">
              <a:buFont typeface="Arial" panose="020B0604020202020204" pitchFamily="34" charset="0"/>
              <a:buChar char="•"/>
            </a:pPr>
            <a:r>
              <a:rPr lang="en-GB" sz="1800" dirty="0">
                <a:latin typeface="Arial" panose="020B0604020202020204" pitchFamily="34" charset="0"/>
              </a:rPr>
              <a:t>Coat</a:t>
            </a:r>
          </a:p>
          <a:p>
            <a:pPr marL="285750" indent="-285750" algn="l">
              <a:buFont typeface="Arial" panose="020B0604020202020204" pitchFamily="34" charset="0"/>
              <a:buChar char="•"/>
            </a:pPr>
            <a:r>
              <a:rPr lang="en-GB" sz="1800" b="0" i="0" dirty="0">
                <a:effectLst/>
                <a:latin typeface="Arial" panose="020B0604020202020204" pitchFamily="34" charset="0"/>
              </a:rPr>
              <a:t>Weather relevant extras </a:t>
            </a:r>
            <a:r>
              <a:rPr lang="en-GB" sz="1800" b="0" i="0" dirty="0" err="1">
                <a:effectLst/>
                <a:latin typeface="Arial" panose="020B0604020202020204" pitchFamily="34" charset="0"/>
              </a:rPr>
              <a:t>e.g</a:t>
            </a:r>
            <a:r>
              <a:rPr lang="en-GB" sz="1800" b="0" i="0" dirty="0">
                <a:effectLst/>
                <a:latin typeface="Arial" panose="020B0604020202020204" pitchFamily="34" charset="0"/>
              </a:rPr>
              <a:t> hat/sun</a:t>
            </a:r>
            <a:r>
              <a:rPr lang="en-GB" sz="1800" dirty="0">
                <a:latin typeface="Arial" panose="020B0604020202020204" pitchFamily="34" charset="0"/>
              </a:rPr>
              <a:t>cream</a:t>
            </a:r>
          </a:p>
          <a:p>
            <a:pPr marL="285750" indent="-285750" algn="l">
              <a:buFont typeface="Arial" panose="020B0604020202020204" pitchFamily="34" charset="0"/>
              <a:buChar char="•"/>
            </a:pPr>
            <a:r>
              <a:rPr lang="en-GB" sz="1800" b="0" i="0" dirty="0">
                <a:effectLst/>
                <a:latin typeface="Arial" panose="020B0604020202020204" pitchFamily="34" charset="0"/>
              </a:rPr>
              <a:t>Reading Record and book</a:t>
            </a:r>
          </a:p>
          <a:p>
            <a:pPr marL="285750" indent="-285750" algn="l">
              <a:buFont typeface="Arial" panose="020B0604020202020204" pitchFamily="34" charset="0"/>
              <a:buChar char="•"/>
            </a:pPr>
            <a:r>
              <a:rPr lang="en-GB" sz="1800" dirty="0">
                <a:latin typeface="Arial" panose="020B0604020202020204" pitchFamily="34" charset="0"/>
              </a:rPr>
              <a:t>Pencil Case</a:t>
            </a:r>
          </a:p>
          <a:p>
            <a:pPr marL="285750" indent="-285750" algn="l">
              <a:buFont typeface="Arial" panose="020B0604020202020204" pitchFamily="34" charset="0"/>
              <a:buChar char="•"/>
            </a:pPr>
            <a:r>
              <a:rPr lang="en-GB" sz="1800" b="0" i="0" dirty="0">
                <a:effectLst/>
                <a:latin typeface="Arial" panose="020B0604020202020204" pitchFamily="34" charset="0"/>
              </a:rPr>
              <a:t>PE Kit </a:t>
            </a:r>
          </a:p>
          <a:p>
            <a:endParaRPr lang="en-GB" dirty="0"/>
          </a:p>
        </p:txBody>
      </p:sp>
    </p:spTree>
    <p:extLst>
      <p:ext uri="{BB962C8B-B14F-4D97-AF65-F5344CB8AC3E}">
        <p14:creationId xmlns:p14="http://schemas.microsoft.com/office/powerpoint/2010/main" val="5205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dirty="0"/>
              <a:t>English in Hepworth</a:t>
            </a:r>
          </a:p>
        </p:txBody>
      </p:sp>
      <p:graphicFrame>
        <p:nvGraphicFramePr>
          <p:cNvPr id="11" name="Content Placeholder 2">
            <a:extLst>
              <a:ext uri="{FF2B5EF4-FFF2-40B4-BE49-F238E27FC236}">
                <a16:creationId xmlns:a16="http://schemas.microsoft.com/office/drawing/2014/main" id="{A830584D-D1C1-39C9-8D71-85A4BC398387}"/>
              </a:ext>
            </a:extLst>
          </p:cNvPr>
          <p:cNvGraphicFramePr>
            <a:graphicFrameLocks noGrp="1"/>
          </p:cNvGraphicFramePr>
          <p:nvPr>
            <p:ph idx="1"/>
            <p:extLst>
              <p:ext uri="{D42A27DB-BD31-4B8C-83A1-F6EECF244321}">
                <p14:modId xmlns:p14="http://schemas.microsoft.com/office/powerpoint/2010/main" val="2805422710"/>
              </p:ext>
            </p:extLst>
          </p:nvPr>
        </p:nvGraphicFramePr>
        <p:xfrm>
          <a:off x="598907" y="112474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37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7522" y="618518"/>
            <a:ext cx="4538035" cy="1478570"/>
          </a:xfrm>
        </p:spPr>
        <p:txBody>
          <a:bodyPr>
            <a:normAutofit/>
          </a:bodyPr>
          <a:lstStyle/>
          <a:p>
            <a:r>
              <a:rPr lang="en-GB" dirty="0">
                <a:solidFill>
                  <a:schemeClr val="accent4"/>
                </a:solidFill>
              </a:rPr>
              <a:t>Maths in Hepworth</a:t>
            </a:r>
          </a:p>
        </p:txBody>
      </p:sp>
      <p:sp>
        <p:nvSpPr>
          <p:cNvPr id="3" name="Content Placeholder 2"/>
          <p:cNvSpPr>
            <a:spLocks noGrp="1"/>
          </p:cNvSpPr>
          <p:nvPr>
            <p:ph idx="1"/>
          </p:nvPr>
        </p:nvSpPr>
        <p:spPr>
          <a:xfrm>
            <a:off x="3726717" y="1744662"/>
            <a:ext cx="5238687" cy="4875213"/>
          </a:xfrm>
        </p:spPr>
        <p:txBody>
          <a:bodyPr>
            <a:normAutofit/>
          </a:bodyPr>
          <a:lstStyle/>
          <a:p>
            <a:pPr>
              <a:lnSpc>
                <a:spcPct val="110000"/>
              </a:lnSpc>
            </a:pPr>
            <a:r>
              <a:rPr lang="en-GB" sz="1800" dirty="0"/>
              <a:t>Daily Maths lesson</a:t>
            </a:r>
          </a:p>
          <a:p>
            <a:pPr lvl="1">
              <a:lnSpc>
                <a:spcPct val="110000"/>
              </a:lnSpc>
            </a:pPr>
            <a:r>
              <a:rPr lang="en-GB" sz="1800" dirty="0"/>
              <a:t>We work through a strand at a time, until February</a:t>
            </a:r>
          </a:p>
          <a:p>
            <a:pPr lvl="1">
              <a:lnSpc>
                <a:spcPct val="110000"/>
              </a:lnSpc>
            </a:pPr>
            <a:r>
              <a:rPr lang="en-GB" sz="1800" dirty="0"/>
              <a:t>Number &amp; place value, Four operations, Decimals, percentages &amp; fractions</a:t>
            </a:r>
          </a:p>
          <a:p>
            <a:pPr lvl="1">
              <a:lnSpc>
                <a:spcPct val="110000"/>
              </a:lnSpc>
            </a:pPr>
            <a:r>
              <a:rPr lang="en-GB" sz="1800" dirty="0"/>
              <a:t>From February each teacher focusses on different strands </a:t>
            </a:r>
            <a:r>
              <a:rPr lang="en-GB" sz="1800" dirty="0" err="1"/>
              <a:t>eg</a:t>
            </a:r>
            <a:r>
              <a:rPr lang="en-GB" sz="1800" dirty="0"/>
              <a:t> Shapes, statistics, measures</a:t>
            </a:r>
          </a:p>
          <a:p>
            <a:pPr lvl="1">
              <a:lnSpc>
                <a:spcPct val="110000"/>
              </a:lnSpc>
            </a:pPr>
            <a:r>
              <a:rPr lang="en-GB" sz="1800" dirty="0"/>
              <a:t>We need to get the basics in place</a:t>
            </a:r>
          </a:p>
          <a:p>
            <a:pPr lvl="1">
              <a:lnSpc>
                <a:spcPct val="110000"/>
              </a:lnSpc>
            </a:pPr>
            <a:r>
              <a:rPr lang="en-GB" sz="1800" dirty="0"/>
              <a:t>Use of correct maths vocabulary</a:t>
            </a:r>
          </a:p>
          <a:p>
            <a:pPr lvl="1">
              <a:lnSpc>
                <a:spcPct val="110000"/>
              </a:lnSpc>
            </a:pPr>
            <a:r>
              <a:rPr lang="en-GB" sz="1800" dirty="0"/>
              <a:t>Use of different methods – one way is not perfect!</a:t>
            </a:r>
          </a:p>
          <a:p>
            <a:pPr lvl="1">
              <a:lnSpc>
                <a:spcPct val="110000"/>
              </a:lnSpc>
            </a:pPr>
            <a:r>
              <a:rPr lang="en-GB" sz="1800" dirty="0"/>
              <a:t>Explaining how, why, what if, I know…so I know</a:t>
            </a:r>
          </a:p>
          <a:p>
            <a:pPr lvl="1">
              <a:lnSpc>
                <a:spcPct val="110000"/>
              </a:lnSpc>
            </a:pPr>
            <a:r>
              <a:rPr lang="en-GB" sz="1800" dirty="0"/>
              <a:t>Everyday problems</a:t>
            </a:r>
          </a:p>
        </p:txBody>
      </p:sp>
      <p:pic>
        <p:nvPicPr>
          <p:cNvPr id="71" name="Picture 4" descr="Colourful maths learning objects">
            <a:extLst>
              <a:ext uri="{FF2B5EF4-FFF2-40B4-BE49-F238E27FC236}">
                <a16:creationId xmlns:a16="http://schemas.microsoft.com/office/drawing/2014/main" id="{45FA0025-85E2-EABA-9F59-506D7518671E}"/>
              </a:ext>
            </a:extLst>
          </p:cNvPr>
          <p:cNvPicPr>
            <a:picLocks noChangeAspect="1"/>
          </p:cNvPicPr>
          <p:nvPr/>
        </p:nvPicPr>
        <p:blipFill rotWithShape="1">
          <a:blip r:embed="rId3"/>
          <a:srcRect l="30507" r="35653" b="-1"/>
          <a:stretch/>
        </p:blipFill>
        <p:spPr>
          <a:xfrm>
            <a:off x="-4197" y="10"/>
            <a:ext cx="3476686" cy="6857990"/>
          </a:xfrm>
          <a:prstGeom prst="rect">
            <a:avLst/>
          </a:prstGeom>
        </p:spPr>
      </p:pic>
    </p:spTree>
    <p:extLst>
      <p:ext uri="{BB962C8B-B14F-4D97-AF65-F5344CB8AC3E}">
        <p14:creationId xmlns:p14="http://schemas.microsoft.com/office/powerpoint/2010/main" val="397148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a:t>
            </a:r>
          </a:p>
        </p:txBody>
      </p:sp>
      <p:graphicFrame>
        <p:nvGraphicFramePr>
          <p:cNvPr id="11" name="Content Placeholder 2">
            <a:extLst>
              <a:ext uri="{FF2B5EF4-FFF2-40B4-BE49-F238E27FC236}">
                <a16:creationId xmlns:a16="http://schemas.microsoft.com/office/drawing/2014/main" id="{EDD38D87-237A-4969-E848-621AF6642AFF}"/>
              </a:ext>
            </a:extLst>
          </p:cNvPr>
          <p:cNvGraphicFramePr>
            <a:graphicFrameLocks noGrp="1"/>
          </p:cNvGraphicFramePr>
          <p:nvPr>
            <p:ph idx="1"/>
            <p:extLst>
              <p:ext uri="{D42A27DB-BD31-4B8C-83A1-F6EECF244321}">
                <p14:modId xmlns:p14="http://schemas.microsoft.com/office/powerpoint/2010/main" val="38351926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37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a:t>End of KS2 Assessments</a:t>
            </a:r>
          </a:p>
        </p:txBody>
      </p:sp>
      <p:graphicFrame>
        <p:nvGraphicFramePr>
          <p:cNvPr id="7" name="Content Placeholder 2">
            <a:extLst>
              <a:ext uri="{FF2B5EF4-FFF2-40B4-BE49-F238E27FC236}">
                <a16:creationId xmlns:a16="http://schemas.microsoft.com/office/drawing/2014/main" id="{0FB85DD5-5F59-DD32-F3A4-D189D67EBDFE}"/>
              </a:ext>
            </a:extLst>
          </p:cNvPr>
          <p:cNvGraphicFramePr>
            <a:graphicFrameLocks noGrp="1"/>
          </p:cNvGraphicFramePr>
          <p:nvPr>
            <p:ph idx="1"/>
            <p:extLst>
              <p:ext uri="{D42A27DB-BD31-4B8C-83A1-F6EECF244321}">
                <p14:modId xmlns:p14="http://schemas.microsoft.com/office/powerpoint/2010/main" val="970561800"/>
              </p:ext>
            </p:extLst>
          </p:nvPr>
        </p:nvGraphicFramePr>
        <p:xfrm>
          <a:off x="323528" y="1268760"/>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40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GB" dirty="0"/>
              <a:t>End of KS2 Assessments</a:t>
            </a:r>
          </a:p>
        </p:txBody>
      </p:sp>
      <p:graphicFrame>
        <p:nvGraphicFramePr>
          <p:cNvPr id="5" name="Content Placeholder 2">
            <a:extLst>
              <a:ext uri="{FF2B5EF4-FFF2-40B4-BE49-F238E27FC236}">
                <a16:creationId xmlns:a16="http://schemas.microsoft.com/office/drawing/2014/main" id="{2644AE01-D1C1-13F6-57F3-10A080C0BCD0}"/>
              </a:ext>
            </a:extLst>
          </p:cNvPr>
          <p:cNvGraphicFramePr>
            <a:graphicFrameLocks noGrp="1"/>
          </p:cNvGraphicFramePr>
          <p:nvPr>
            <p:ph idx="1"/>
            <p:extLst>
              <p:ext uri="{D42A27DB-BD31-4B8C-83A1-F6EECF244321}">
                <p14:modId xmlns:p14="http://schemas.microsoft.com/office/powerpoint/2010/main" val="385442946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757826"/>
      </p:ext>
    </p:extLst>
  </p:cSld>
  <p:clrMapOvr>
    <a:masterClrMapping/>
  </p:clrMapOvr>
</p:sld>
</file>

<file path=ppt/theme/theme1.xml><?xml version="1.0" encoding="utf-8"?>
<a:theme xmlns:a="http://schemas.openxmlformats.org/drawingml/2006/main" name="Chenies">
  <a:themeElements>
    <a:clrScheme name="Chenies">
      <a:dk1>
        <a:srgbClr val="002060"/>
      </a:dk1>
      <a:lt1>
        <a:sysClr val="window" lastClr="FFFFFF"/>
      </a:lt1>
      <a:dk2>
        <a:srgbClr val="0070C0"/>
      </a:dk2>
      <a:lt2>
        <a:srgbClr val="E7E6E6"/>
      </a:lt2>
      <a:accent1>
        <a:srgbClr val="4472C4"/>
      </a:accent1>
      <a:accent2>
        <a:srgbClr val="FFC000"/>
      </a:accent2>
      <a:accent3>
        <a:srgbClr val="5B9BD5"/>
      </a:accent3>
      <a:accent4>
        <a:srgbClr val="FFC000"/>
      </a:accent4>
      <a:accent5>
        <a:srgbClr val="5B9BD5"/>
      </a:accent5>
      <a:accent6>
        <a:srgbClr val="FFD96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nies" id="{DF2D7ADB-C101-448B-B9DC-0634BC856A10}" vid="{2F5D00BC-1014-4D3D-8C3A-03973B713C09}"/>
    </a:ext>
  </a:extLst>
</a:theme>
</file>

<file path=docProps/app.xml><?xml version="1.0" encoding="utf-8"?>
<Properties xmlns="http://schemas.openxmlformats.org/officeDocument/2006/extended-properties" xmlns:vt="http://schemas.openxmlformats.org/officeDocument/2006/docPropsVTypes">
  <Template/>
  <TotalTime>731</TotalTime>
  <Words>1196</Words>
  <Application>Microsoft Office PowerPoint</Application>
  <PresentationFormat>On-screen Show (4:3)</PresentationFormat>
  <Paragraphs>138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Chenies</vt:lpstr>
      <vt:lpstr>Hepworth Class</vt:lpstr>
      <vt:lpstr>Our UKS2 Team</vt:lpstr>
      <vt:lpstr>PowerPoint Presentation</vt:lpstr>
      <vt:lpstr>Being organised…</vt:lpstr>
      <vt:lpstr>English in Hepworth</vt:lpstr>
      <vt:lpstr>Maths in Hepworth</vt:lpstr>
      <vt:lpstr>Assessing</vt:lpstr>
      <vt:lpstr>End of KS2 Assessments</vt:lpstr>
      <vt:lpstr>End of KS2 Assessments</vt:lpstr>
      <vt:lpstr>What do the assessments look like?</vt:lpstr>
      <vt:lpstr>Homework</vt:lpstr>
      <vt:lpstr>Homework</vt:lpstr>
      <vt:lpstr>PowerPoint Presentation</vt:lpstr>
      <vt:lpstr>English homework</vt:lpstr>
      <vt:lpstr>PowerPoint Presentation</vt:lpstr>
      <vt:lpstr>PowerPoint Presentation</vt:lpstr>
      <vt:lpstr>What can you do at home?</vt:lpstr>
      <vt:lpstr>We are a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Hepworth Class</dc:title>
  <dc:creator>jtillyer</dc:creator>
  <cp:lastModifiedBy>Louise Burchell</cp:lastModifiedBy>
  <cp:revision>12</cp:revision>
  <dcterms:created xsi:type="dcterms:W3CDTF">2019-10-10T13:28:56Z</dcterms:created>
  <dcterms:modified xsi:type="dcterms:W3CDTF">2022-09-23T11:46:38Z</dcterms:modified>
</cp:coreProperties>
</file>