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7" r:id="rId2"/>
    <p:sldId id="258" r:id="rId3"/>
    <p:sldId id="259"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4" d="100"/>
          <a:sy n="94" d="100"/>
        </p:scale>
        <p:origin x="1138"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p:cNvSpPr txBox="1">
            <a:spLocks noGrp="1"/>
          </p:cNvSpPr>
          <p:nvPr>
            <p:ph type="hdr" sz="quarter"/>
          </p:nvPr>
        </p:nvSpPr>
        <p:spPr>
          <a:xfrm>
            <a:off x="0" y="0"/>
            <a:ext cx="2971800" cy="457200"/>
          </a:xfrm>
          <a:prstGeom prst="rect">
            <a:avLst/>
          </a:prstGeom>
          <a:noFill/>
          <a:ln>
            <a:noFill/>
          </a:ln>
        </p:spPr>
        <p:txBody>
          <a:bodyPr vert="horz" wrap="square" lIns="91440" tIns="45720" rIns="91440" bIns="45720" anchor="t" anchorCtr="0" compatLnSpc="1"/>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endParaRPr lang="en-GB"/>
          </a:p>
        </p:txBody>
      </p:sp>
      <p:sp>
        <p:nvSpPr>
          <p:cNvPr id="3" name="Date Placeholder 2"/>
          <p:cNvSpPr txBox="1">
            <a:spLocks noGrp="1"/>
          </p:cNvSpPr>
          <p:nvPr>
            <p:ph type="dt" idx="1"/>
          </p:nvPr>
        </p:nvSpPr>
        <p:spPr>
          <a:xfrm>
            <a:off x="3884608" y="0"/>
            <a:ext cx="2971800" cy="457200"/>
          </a:xfrm>
          <a:prstGeom prst="rect">
            <a:avLst/>
          </a:prstGeom>
          <a:noFill/>
          <a:ln>
            <a:noFill/>
          </a:ln>
        </p:spPr>
        <p:txBody>
          <a:bodyPr vert="horz" wrap="square" lIns="91440" tIns="45720" rIns="91440" bIns="45720" anchor="t" anchorCtr="0" compatLnSpc="1"/>
          <a:lstStyle>
            <a:lvl1pPr marL="0" marR="0" lvl="0" indent="0" algn="r"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fld id="{63F3D491-65CE-4DD6-80C0-1D36453643AA}" type="datetime1">
              <a:rPr lang="en-GB"/>
              <a:pPr lvl="0"/>
              <a:t>11/06/2020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1">
            <a:solidFill>
              <a:srgbClr val="000000"/>
            </a:solidFill>
            <a:prstDash val="solid"/>
          </a:ln>
        </p:spPr>
      </p:sp>
      <p:sp>
        <p:nvSpPr>
          <p:cNvPr id="5" name="Notes Placeholder 4"/>
          <p:cNvSpPr txBox="1">
            <a:spLocks noGrp="1"/>
          </p:cNvSpPr>
          <p:nvPr>
            <p:ph type="body" sz="quarter" idx="3"/>
          </p:nvPr>
        </p:nvSpPr>
        <p:spPr>
          <a:xfrm>
            <a:off x="685800" y="4343400"/>
            <a:ext cx="5486400" cy="4114800"/>
          </a:xfrm>
          <a:prstGeom prst="rect">
            <a:avLst/>
          </a:prstGeom>
          <a:noFill/>
          <a:ln>
            <a:noFill/>
          </a:ln>
        </p:spPr>
        <p:txBody>
          <a:bodyPr vert="horz" wrap="square" lIns="91440" tIns="45720" rIns="91440" bIns="45720" anchor="t" anchorCtr="0" compatLnSpc="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txBox="1">
            <a:spLocks noGrp="1"/>
          </p:cNvSpPr>
          <p:nvPr>
            <p:ph type="ftr" sz="quarter" idx="4"/>
          </p:nvPr>
        </p:nvSpPr>
        <p:spPr>
          <a:xfrm>
            <a:off x="0" y="8685208"/>
            <a:ext cx="2971800" cy="457200"/>
          </a:xfrm>
          <a:prstGeom prst="rect">
            <a:avLst/>
          </a:prstGeom>
          <a:noFill/>
          <a:ln>
            <a:noFill/>
          </a:ln>
        </p:spPr>
        <p:txBody>
          <a:bodyPr vert="horz" wrap="square" lIns="91440" tIns="45720" rIns="91440" bIns="45720" anchor="b" anchorCtr="0" compatLnSpc="1"/>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endParaRPr lang="en-GB"/>
          </a:p>
        </p:txBody>
      </p:sp>
      <p:sp>
        <p:nvSpPr>
          <p:cNvPr id="7" name="Slide Number Placeholder 6"/>
          <p:cNvSpPr txBox="1">
            <a:spLocks noGrp="1"/>
          </p:cNvSpPr>
          <p:nvPr>
            <p:ph type="sldNum" sz="quarter" idx="5"/>
          </p:nvPr>
        </p:nvSpPr>
        <p:spPr>
          <a:xfrm>
            <a:off x="3884608" y="8685208"/>
            <a:ext cx="2971800" cy="457200"/>
          </a:xfrm>
          <a:prstGeom prst="rect">
            <a:avLst/>
          </a:prstGeom>
          <a:noFill/>
          <a:ln>
            <a:noFill/>
          </a:ln>
        </p:spPr>
        <p:txBody>
          <a:bodyPr vert="horz" wrap="square" lIns="91440" tIns="45720" rIns="91440" bIns="45720" anchor="b" anchorCtr="0" compatLnSpc="1"/>
          <a:lstStyle>
            <a:lvl1pPr marL="0" marR="0" lvl="0" indent="0" algn="r"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fld id="{9A5F370E-E16B-45BF-B54D-83C69CE4094D}" type="slidenum">
              <a:t>‹#›</a:t>
            </a:fld>
            <a:endParaRPr lang="en-GB"/>
          </a:p>
        </p:txBody>
      </p:sp>
    </p:spTree>
    <p:extLst>
      <p:ext uri="{BB962C8B-B14F-4D97-AF65-F5344CB8AC3E}">
        <p14:creationId xmlns:p14="http://schemas.microsoft.com/office/powerpoint/2010/main" val="3753967575"/>
      </p:ext>
    </p:extLst>
  </p:cSld>
  <p:clrMap bg1="lt1" tx1="dk1" bg2="lt2" tx2="dk2" accent1="accent1" accent2="accent2" accent3="accent3" accent4="accent4" accent5="accent5" accent6="accent6" hlink="hlink" folHlink="folHlink"/>
  <p:notes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vl2pPr marL="457200" marR="0" lvl="1"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2pPr>
    <a:lvl3pPr marL="914400" marR="0" lvl="2"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3pPr>
    <a:lvl4pPr marL="1371600" marR="0" lvl="3"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4pPr>
    <a:lvl5pPr marL="1828800" marR="0" lvl="4"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ln w="12701">
            <a:solidFill>
              <a:srgbClr val="000000"/>
            </a:solidFill>
            <a:prstDash val="solid"/>
            <a:miter/>
          </a:ln>
        </p:spPr>
      </p:sp>
      <p:sp>
        <p:nvSpPr>
          <p:cNvPr id="3" name="Notes Placeholder 2"/>
          <p:cNvSpPr txBox="1">
            <a:spLocks noGrp="1"/>
          </p:cNvSpPr>
          <p:nvPr>
            <p:ph type="body" sz="quarter" idx="1"/>
          </p:nvPr>
        </p:nvSpPr>
        <p:spPr/>
        <p:txBody>
          <a:bodyPr/>
          <a:lstStyle/>
          <a:p>
            <a:endParaRPr lang="en-GB"/>
          </a:p>
        </p:txBody>
      </p:sp>
      <p:sp>
        <p:nvSpPr>
          <p:cNvPr id="4" name="Slide Number Placeholder 3"/>
          <p:cNvSpPr txBox="1"/>
          <p:nvPr/>
        </p:nvSpPr>
        <p:spPr>
          <a:xfrm>
            <a:off x="3884608" y="8685208"/>
            <a:ext cx="2971800" cy="457200"/>
          </a:xfrm>
          <a:prstGeom prst="rect">
            <a:avLst/>
          </a:prstGeom>
          <a:noFill/>
          <a:ln>
            <a:noFill/>
          </a:ln>
        </p:spPr>
        <p:txBody>
          <a:bodyPr vert="horz" wrap="square" lIns="91440" tIns="45720" rIns="91440" bIns="45720" anchor="b"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B6AE316E-68C0-4975-B736-43AD95394296}" type="slidenum">
              <a:t>1</a:t>
            </a:fld>
            <a:endParaRPr lang="en-GB" sz="1200" b="0" i="0" u="none" strike="noStrike" kern="1200" cap="none" spc="0" baseline="0">
              <a:solidFill>
                <a:srgbClr val="000000"/>
              </a:solidFill>
              <a:uFillTx/>
              <a:latin typeface="Calibri"/>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ln w="12701">
            <a:solidFill>
              <a:srgbClr val="000000"/>
            </a:solidFill>
            <a:prstDash val="solid"/>
            <a:miter/>
          </a:ln>
        </p:spPr>
      </p:sp>
      <p:sp>
        <p:nvSpPr>
          <p:cNvPr id="3" name="Notes Placeholder 2"/>
          <p:cNvSpPr txBox="1">
            <a:spLocks noGrp="1"/>
          </p:cNvSpPr>
          <p:nvPr>
            <p:ph type="body" sz="quarter" idx="1"/>
          </p:nvPr>
        </p:nvSpPr>
        <p:spPr/>
        <p:txBody>
          <a:bodyPr/>
          <a:lstStyle/>
          <a:p>
            <a:endParaRPr lang="en-GB"/>
          </a:p>
        </p:txBody>
      </p:sp>
      <p:sp>
        <p:nvSpPr>
          <p:cNvPr id="4" name="Slide Number Placeholder 3"/>
          <p:cNvSpPr txBox="1"/>
          <p:nvPr/>
        </p:nvSpPr>
        <p:spPr>
          <a:xfrm>
            <a:off x="3884608" y="8685208"/>
            <a:ext cx="2971800" cy="457200"/>
          </a:xfrm>
          <a:prstGeom prst="rect">
            <a:avLst/>
          </a:prstGeom>
          <a:noFill/>
          <a:ln>
            <a:noFill/>
          </a:ln>
        </p:spPr>
        <p:txBody>
          <a:bodyPr vert="horz" wrap="square" lIns="91440" tIns="45720" rIns="91440" bIns="45720" anchor="b"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AF18E33D-BFD0-4665-9339-BE8E7E8FB6A1}" type="slidenum">
              <a:t>2</a:t>
            </a:fld>
            <a:endParaRPr lang="en-GB" sz="1200" b="0" i="0" u="none" strike="noStrike" kern="1200" cap="none" spc="0" baseline="0">
              <a:solidFill>
                <a:srgbClr val="000000"/>
              </a:solidFill>
              <a:uFillTx/>
              <a:latin typeface="Calibri"/>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ln w="12701">
            <a:solidFill>
              <a:srgbClr val="000000"/>
            </a:solidFill>
            <a:prstDash val="solid"/>
            <a:miter/>
          </a:ln>
        </p:spPr>
      </p:sp>
      <p:sp>
        <p:nvSpPr>
          <p:cNvPr id="3" name="Notes Placeholder 2"/>
          <p:cNvSpPr txBox="1">
            <a:spLocks noGrp="1"/>
          </p:cNvSpPr>
          <p:nvPr>
            <p:ph type="body" sz="quarter" idx="1"/>
          </p:nvPr>
        </p:nvSpPr>
        <p:spPr/>
        <p:txBody>
          <a:bodyPr/>
          <a:lstStyle/>
          <a:p>
            <a:endParaRPr lang="en-GB"/>
          </a:p>
        </p:txBody>
      </p:sp>
      <p:sp>
        <p:nvSpPr>
          <p:cNvPr id="4" name="Slide Number Placeholder 3"/>
          <p:cNvSpPr txBox="1"/>
          <p:nvPr/>
        </p:nvSpPr>
        <p:spPr>
          <a:xfrm>
            <a:off x="3884608" y="8685208"/>
            <a:ext cx="2971800" cy="457200"/>
          </a:xfrm>
          <a:prstGeom prst="rect">
            <a:avLst/>
          </a:prstGeom>
          <a:noFill/>
          <a:ln>
            <a:noFill/>
          </a:ln>
        </p:spPr>
        <p:txBody>
          <a:bodyPr vert="horz" wrap="square" lIns="91440" tIns="45720" rIns="91440" bIns="45720" anchor="b"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DE838CBD-1044-4F0F-8681-70C79C26DFB7}" type="slidenum">
              <a:t>3</a:t>
            </a:fld>
            <a:endParaRPr lang="en-GB" sz="1200" b="0" i="0" u="none" strike="noStrike" kern="1200" cap="none" spc="0" baseline="0">
              <a:solidFill>
                <a:srgbClr val="000000"/>
              </a:solidFill>
              <a:uFillTx/>
              <a:latin typeface="Calibri"/>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txBox="1">
            <a:spLocks noGrp="1"/>
          </p:cNvSpPr>
          <p:nvPr>
            <p:ph type="ctrTitle"/>
          </p:nvPr>
        </p:nvSpPr>
        <p:spPr>
          <a:xfrm>
            <a:off x="685800" y="2130423"/>
            <a:ext cx="7772400" cy="1470026"/>
          </a:xfrm>
        </p:spPr>
        <p:txBody>
          <a:bodyPr/>
          <a:lstStyle>
            <a:lvl1pPr>
              <a:defRPr/>
            </a:lvl1pPr>
          </a:lstStyle>
          <a:p>
            <a:pPr lvl="0"/>
            <a:r>
              <a:rPr lang="en-US"/>
              <a:t>Click to edit Master title style</a:t>
            </a:r>
            <a:endParaRPr lang="en-GB"/>
          </a:p>
        </p:txBody>
      </p:sp>
      <p:sp>
        <p:nvSpPr>
          <p:cNvPr id="3" name="Subtitle 2"/>
          <p:cNvSpPr txBox="1">
            <a:spLocks noGrp="1"/>
          </p:cNvSpPr>
          <p:nvPr>
            <p:ph type="subTitle" idx="1"/>
          </p:nvPr>
        </p:nvSpPr>
        <p:spPr>
          <a:xfrm>
            <a:off x="1371600" y="3886200"/>
            <a:ext cx="6400800" cy="1752603"/>
          </a:xfrm>
        </p:spPr>
        <p:txBody>
          <a:bodyPr anchorCtr="1"/>
          <a:lstStyle>
            <a:lvl1pPr marL="0" indent="0" algn="ctr">
              <a:buNone/>
              <a:defRPr>
                <a:solidFill>
                  <a:srgbClr val="898989"/>
                </a:solidFill>
              </a:defRPr>
            </a:lvl1pPr>
          </a:lstStyle>
          <a:p>
            <a:pPr lvl="0"/>
            <a:r>
              <a:rPr lang="en-US"/>
              <a:t>Click to edit Master subtitle style</a:t>
            </a:r>
            <a:endParaRPr lang="en-GB"/>
          </a:p>
        </p:txBody>
      </p:sp>
      <p:sp>
        <p:nvSpPr>
          <p:cNvPr id="4" name="Date Placeholder 3"/>
          <p:cNvSpPr txBox="1">
            <a:spLocks noGrp="1"/>
          </p:cNvSpPr>
          <p:nvPr>
            <p:ph type="dt" sz="half" idx="7"/>
          </p:nvPr>
        </p:nvSpPr>
        <p:spPr/>
        <p:txBody>
          <a:bodyPr/>
          <a:lstStyle>
            <a:lvl1pPr>
              <a:defRPr/>
            </a:lvl1pPr>
          </a:lstStyle>
          <a:p>
            <a:pPr lvl="0"/>
            <a:fld id="{B81CD709-72C8-4C7D-92D1-1AB0B92A3A0F}" type="datetime1">
              <a:rPr lang="en-GB"/>
              <a:pPr lvl="0"/>
              <a:t>11/06/2020</a:t>
            </a:fld>
            <a:endParaRPr lang="en-GB"/>
          </a:p>
        </p:txBody>
      </p:sp>
      <p:sp>
        <p:nvSpPr>
          <p:cNvPr id="5" name="Footer Placeholder 4"/>
          <p:cNvSpPr txBox="1">
            <a:spLocks noGrp="1"/>
          </p:cNvSpPr>
          <p:nvPr>
            <p:ph type="ftr" sz="quarter" idx="9"/>
          </p:nvPr>
        </p:nvSpPr>
        <p:spPr/>
        <p:txBody>
          <a:bodyPr/>
          <a:lstStyle>
            <a:lvl1pPr>
              <a:defRPr/>
            </a:lvl1pPr>
          </a:lstStyle>
          <a:p>
            <a:pPr lvl="0"/>
            <a:endParaRPr lang="en-GB"/>
          </a:p>
        </p:txBody>
      </p:sp>
      <p:sp>
        <p:nvSpPr>
          <p:cNvPr id="6" name="Slide Number Placeholder 5"/>
          <p:cNvSpPr txBox="1">
            <a:spLocks noGrp="1"/>
          </p:cNvSpPr>
          <p:nvPr>
            <p:ph type="sldNum" sz="quarter" idx="8"/>
          </p:nvPr>
        </p:nvSpPr>
        <p:spPr/>
        <p:txBody>
          <a:bodyPr/>
          <a:lstStyle>
            <a:lvl1pPr>
              <a:defRPr/>
            </a:lvl1pPr>
          </a:lstStyle>
          <a:p>
            <a:pPr lvl="0"/>
            <a:fld id="{EAC487E6-7214-476B-996D-67571521168D}" type="slidenum">
              <a:t>‹#›</a:t>
            </a:fld>
            <a:endParaRPr lang="en-GB"/>
          </a:p>
        </p:txBody>
      </p:sp>
    </p:spTree>
    <p:extLst>
      <p:ext uri="{BB962C8B-B14F-4D97-AF65-F5344CB8AC3E}">
        <p14:creationId xmlns:p14="http://schemas.microsoft.com/office/powerpoint/2010/main" val="4119697502"/>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endParaRPr lang="en-GB"/>
          </a:p>
        </p:txBody>
      </p:sp>
      <p:sp>
        <p:nvSpPr>
          <p:cNvPr id="3" name="Vertical Text Placeholder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txBox="1">
            <a:spLocks noGrp="1"/>
          </p:cNvSpPr>
          <p:nvPr>
            <p:ph type="dt" sz="half" idx="7"/>
          </p:nvPr>
        </p:nvSpPr>
        <p:spPr/>
        <p:txBody>
          <a:bodyPr/>
          <a:lstStyle>
            <a:lvl1pPr>
              <a:defRPr/>
            </a:lvl1pPr>
          </a:lstStyle>
          <a:p>
            <a:pPr lvl="0"/>
            <a:fld id="{07265821-6167-49C3-B40B-5535875B7388}" type="datetime1">
              <a:rPr lang="en-GB"/>
              <a:pPr lvl="0"/>
              <a:t>11/06/2020</a:t>
            </a:fld>
            <a:endParaRPr lang="en-GB"/>
          </a:p>
        </p:txBody>
      </p:sp>
      <p:sp>
        <p:nvSpPr>
          <p:cNvPr id="5" name="Footer Placeholder 4"/>
          <p:cNvSpPr txBox="1">
            <a:spLocks noGrp="1"/>
          </p:cNvSpPr>
          <p:nvPr>
            <p:ph type="ftr" sz="quarter" idx="9"/>
          </p:nvPr>
        </p:nvSpPr>
        <p:spPr/>
        <p:txBody>
          <a:bodyPr/>
          <a:lstStyle>
            <a:lvl1pPr>
              <a:defRPr/>
            </a:lvl1pPr>
          </a:lstStyle>
          <a:p>
            <a:pPr lvl="0"/>
            <a:endParaRPr lang="en-GB"/>
          </a:p>
        </p:txBody>
      </p:sp>
      <p:sp>
        <p:nvSpPr>
          <p:cNvPr id="6" name="Slide Number Placeholder 5"/>
          <p:cNvSpPr txBox="1">
            <a:spLocks noGrp="1"/>
          </p:cNvSpPr>
          <p:nvPr>
            <p:ph type="sldNum" sz="quarter" idx="8"/>
          </p:nvPr>
        </p:nvSpPr>
        <p:spPr/>
        <p:txBody>
          <a:bodyPr/>
          <a:lstStyle>
            <a:lvl1pPr>
              <a:defRPr/>
            </a:lvl1pPr>
          </a:lstStyle>
          <a:p>
            <a:pPr lvl="0"/>
            <a:fld id="{7E9E0D74-4563-46F6-A285-37DD9F5915A7}" type="slidenum">
              <a:t>‹#›</a:t>
            </a:fld>
            <a:endParaRPr lang="en-GB"/>
          </a:p>
        </p:txBody>
      </p:sp>
    </p:spTree>
    <p:extLst>
      <p:ext uri="{BB962C8B-B14F-4D97-AF65-F5344CB8AC3E}">
        <p14:creationId xmlns:p14="http://schemas.microsoft.com/office/powerpoint/2010/main" val="27417819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txBox="1">
            <a:spLocks noGrp="1"/>
          </p:cNvSpPr>
          <p:nvPr>
            <p:ph type="title" orient="vert"/>
          </p:nvPr>
        </p:nvSpPr>
        <p:spPr>
          <a:xfrm>
            <a:off x="6629400" y="274640"/>
            <a:ext cx="2057400" cy="5851529"/>
          </a:xfrm>
        </p:spPr>
        <p:txBody>
          <a:bodyPr vert="eaVert"/>
          <a:lstStyle>
            <a:lvl1pPr>
              <a:defRPr/>
            </a:lvl1pPr>
          </a:lstStyle>
          <a:p>
            <a:pPr lvl="0"/>
            <a:r>
              <a:rPr lang="en-US"/>
              <a:t>Click to edit Master title style</a:t>
            </a:r>
            <a:endParaRPr lang="en-GB"/>
          </a:p>
        </p:txBody>
      </p:sp>
      <p:sp>
        <p:nvSpPr>
          <p:cNvPr id="3" name="Vertical Text Placeholder 2"/>
          <p:cNvSpPr txBox="1">
            <a:spLocks noGrp="1"/>
          </p:cNvSpPr>
          <p:nvPr>
            <p:ph type="body" orient="vert" idx="1"/>
          </p:nvPr>
        </p:nvSpPr>
        <p:spPr>
          <a:xfrm>
            <a:off x="457200" y="274640"/>
            <a:ext cx="6019796" cy="5851529"/>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txBox="1">
            <a:spLocks noGrp="1"/>
          </p:cNvSpPr>
          <p:nvPr>
            <p:ph type="dt" sz="half" idx="7"/>
          </p:nvPr>
        </p:nvSpPr>
        <p:spPr/>
        <p:txBody>
          <a:bodyPr/>
          <a:lstStyle>
            <a:lvl1pPr>
              <a:defRPr/>
            </a:lvl1pPr>
          </a:lstStyle>
          <a:p>
            <a:pPr lvl="0"/>
            <a:fld id="{43F9750E-6294-4F68-8A92-7EFE2474E0F9}" type="datetime1">
              <a:rPr lang="en-GB"/>
              <a:pPr lvl="0"/>
              <a:t>11/06/2020</a:t>
            </a:fld>
            <a:endParaRPr lang="en-GB"/>
          </a:p>
        </p:txBody>
      </p:sp>
      <p:sp>
        <p:nvSpPr>
          <p:cNvPr id="5" name="Footer Placeholder 4"/>
          <p:cNvSpPr txBox="1">
            <a:spLocks noGrp="1"/>
          </p:cNvSpPr>
          <p:nvPr>
            <p:ph type="ftr" sz="quarter" idx="9"/>
          </p:nvPr>
        </p:nvSpPr>
        <p:spPr/>
        <p:txBody>
          <a:bodyPr/>
          <a:lstStyle>
            <a:lvl1pPr>
              <a:defRPr/>
            </a:lvl1pPr>
          </a:lstStyle>
          <a:p>
            <a:pPr lvl="0"/>
            <a:endParaRPr lang="en-GB"/>
          </a:p>
        </p:txBody>
      </p:sp>
      <p:sp>
        <p:nvSpPr>
          <p:cNvPr id="6" name="Slide Number Placeholder 5"/>
          <p:cNvSpPr txBox="1">
            <a:spLocks noGrp="1"/>
          </p:cNvSpPr>
          <p:nvPr>
            <p:ph type="sldNum" sz="quarter" idx="8"/>
          </p:nvPr>
        </p:nvSpPr>
        <p:spPr/>
        <p:txBody>
          <a:bodyPr/>
          <a:lstStyle>
            <a:lvl1pPr>
              <a:defRPr/>
            </a:lvl1pPr>
          </a:lstStyle>
          <a:p>
            <a:pPr lvl="0"/>
            <a:fld id="{F214265A-7B91-4BAD-987F-E1D6BF192FEC}" type="slidenum">
              <a:t>‹#›</a:t>
            </a:fld>
            <a:endParaRPr lang="en-GB"/>
          </a:p>
        </p:txBody>
      </p:sp>
    </p:spTree>
    <p:extLst>
      <p:ext uri="{BB962C8B-B14F-4D97-AF65-F5344CB8AC3E}">
        <p14:creationId xmlns:p14="http://schemas.microsoft.com/office/powerpoint/2010/main" val="34492903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endParaRPr lang="en-GB"/>
          </a:p>
        </p:txBody>
      </p:sp>
      <p:sp>
        <p:nvSpPr>
          <p:cNvPr id="3" name="Content Placeholder 2"/>
          <p:cNvSpPr txBox="1">
            <a:spLocks noGrp="1"/>
          </p:cNvSpPr>
          <p:nvPr>
            <p:ph idx="1"/>
          </p:nvPr>
        </p:nvSpPr>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txBox="1">
            <a:spLocks noGrp="1"/>
          </p:cNvSpPr>
          <p:nvPr>
            <p:ph type="dt" sz="half" idx="7"/>
          </p:nvPr>
        </p:nvSpPr>
        <p:spPr/>
        <p:txBody>
          <a:bodyPr/>
          <a:lstStyle>
            <a:lvl1pPr>
              <a:defRPr/>
            </a:lvl1pPr>
          </a:lstStyle>
          <a:p>
            <a:pPr lvl="0"/>
            <a:fld id="{46EDCF06-F139-46D6-9628-44012B895144}" type="datetime1">
              <a:rPr lang="en-GB"/>
              <a:pPr lvl="0"/>
              <a:t>11/06/2020</a:t>
            </a:fld>
            <a:endParaRPr lang="en-GB"/>
          </a:p>
        </p:txBody>
      </p:sp>
      <p:sp>
        <p:nvSpPr>
          <p:cNvPr id="5" name="Footer Placeholder 4"/>
          <p:cNvSpPr txBox="1">
            <a:spLocks noGrp="1"/>
          </p:cNvSpPr>
          <p:nvPr>
            <p:ph type="ftr" sz="quarter" idx="9"/>
          </p:nvPr>
        </p:nvSpPr>
        <p:spPr/>
        <p:txBody>
          <a:bodyPr/>
          <a:lstStyle>
            <a:lvl1pPr>
              <a:defRPr/>
            </a:lvl1pPr>
          </a:lstStyle>
          <a:p>
            <a:pPr lvl="0"/>
            <a:endParaRPr lang="en-GB"/>
          </a:p>
        </p:txBody>
      </p:sp>
      <p:sp>
        <p:nvSpPr>
          <p:cNvPr id="6" name="Slide Number Placeholder 5"/>
          <p:cNvSpPr txBox="1">
            <a:spLocks noGrp="1"/>
          </p:cNvSpPr>
          <p:nvPr>
            <p:ph type="sldNum" sz="quarter" idx="8"/>
          </p:nvPr>
        </p:nvSpPr>
        <p:spPr/>
        <p:txBody>
          <a:bodyPr/>
          <a:lstStyle>
            <a:lvl1pPr>
              <a:defRPr/>
            </a:lvl1pPr>
          </a:lstStyle>
          <a:p>
            <a:pPr lvl="0"/>
            <a:fld id="{9E184A5A-4FC7-446C-814F-012E34C857D6}" type="slidenum">
              <a:t>‹#›</a:t>
            </a:fld>
            <a:endParaRPr lang="en-GB"/>
          </a:p>
        </p:txBody>
      </p:sp>
    </p:spTree>
    <p:extLst>
      <p:ext uri="{BB962C8B-B14F-4D97-AF65-F5344CB8AC3E}">
        <p14:creationId xmlns:p14="http://schemas.microsoft.com/office/powerpoint/2010/main" val="36009538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txBox="1">
            <a:spLocks noGrp="1"/>
          </p:cNvSpPr>
          <p:nvPr>
            <p:ph type="title"/>
          </p:nvPr>
        </p:nvSpPr>
        <p:spPr>
          <a:xfrm>
            <a:off x="722311" y="4406895"/>
            <a:ext cx="7772400" cy="1362071"/>
          </a:xfrm>
        </p:spPr>
        <p:txBody>
          <a:bodyPr anchor="t" anchorCtr="0"/>
          <a:lstStyle>
            <a:lvl1pPr algn="l">
              <a:defRPr sz="4000" b="1" cap="all"/>
            </a:lvl1pPr>
          </a:lstStyle>
          <a:p>
            <a:pPr lvl="0"/>
            <a:r>
              <a:rPr lang="en-US"/>
              <a:t>Click to edit Master title style</a:t>
            </a:r>
            <a:endParaRPr lang="en-GB"/>
          </a:p>
        </p:txBody>
      </p:sp>
      <p:sp>
        <p:nvSpPr>
          <p:cNvPr id="3" name="Text Placeholder 2"/>
          <p:cNvSpPr txBox="1">
            <a:spLocks noGrp="1"/>
          </p:cNvSpPr>
          <p:nvPr>
            <p:ph type="body" idx="1"/>
          </p:nvPr>
        </p:nvSpPr>
        <p:spPr>
          <a:xfrm>
            <a:off x="722311" y="2906713"/>
            <a:ext cx="7772400" cy="1500182"/>
          </a:xfrm>
        </p:spPr>
        <p:txBody>
          <a:bodyPr anchor="b"/>
          <a:lstStyle>
            <a:lvl1pPr marL="0" indent="0">
              <a:spcBef>
                <a:spcPts val="500"/>
              </a:spcBef>
              <a:buNone/>
              <a:defRPr sz="2000">
                <a:solidFill>
                  <a:srgbClr val="898989"/>
                </a:solidFill>
              </a:defRPr>
            </a:lvl1pPr>
          </a:lstStyle>
          <a:p>
            <a:pPr lvl="0"/>
            <a:r>
              <a:rPr lang="en-US"/>
              <a:t>Click to edit Master text styles</a:t>
            </a:r>
          </a:p>
        </p:txBody>
      </p:sp>
      <p:sp>
        <p:nvSpPr>
          <p:cNvPr id="4" name="Date Placeholder 3"/>
          <p:cNvSpPr txBox="1">
            <a:spLocks noGrp="1"/>
          </p:cNvSpPr>
          <p:nvPr>
            <p:ph type="dt" sz="half" idx="7"/>
          </p:nvPr>
        </p:nvSpPr>
        <p:spPr/>
        <p:txBody>
          <a:bodyPr/>
          <a:lstStyle>
            <a:lvl1pPr>
              <a:defRPr/>
            </a:lvl1pPr>
          </a:lstStyle>
          <a:p>
            <a:pPr lvl="0"/>
            <a:fld id="{3082D665-4290-4D31-9325-7860E544F779}" type="datetime1">
              <a:rPr lang="en-GB"/>
              <a:pPr lvl="0"/>
              <a:t>11/06/2020</a:t>
            </a:fld>
            <a:endParaRPr lang="en-GB"/>
          </a:p>
        </p:txBody>
      </p:sp>
      <p:sp>
        <p:nvSpPr>
          <p:cNvPr id="5" name="Footer Placeholder 4"/>
          <p:cNvSpPr txBox="1">
            <a:spLocks noGrp="1"/>
          </p:cNvSpPr>
          <p:nvPr>
            <p:ph type="ftr" sz="quarter" idx="9"/>
          </p:nvPr>
        </p:nvSpPr>
        <p:spPr/>
        <p:txBody>
          <a:bodyPr/>
          <a:lstStyle>
            <a:lvl1pPr>
              <a:defRPr/>
            </a:lvl1pPr>
          </a:lstStyle>
          <a:p>
            <a:pPr lvl="0"/>
            <a:endParaRPr lang="en-GB"/>
          </a:p>
        </p:txBody>
      </p:sp>
      <p:sp>
        <p:nvSpPr>
          <p:cNvPr id="6" name="Slide Number Placeholder 5"/>
          <p:cNvSpPr txBox="1">
            <a:spLocks noGrp="1"/>
          </p:cNvSpPr>
          <p:nvPr>
            <p:ph type="sldNum" sz="quarter" idx="8"/>
          </p:nvPr>
        </p:nvSpPr>
        <p:spPr/>
        <p:txBody>
          <a:bodyPr/>
          <a:lstStyle>
            <a:lvl1pPr>
              <a:defRPr/>
            </a:lvl1pPr>
          </a:lstStyle>
          <a:p>
            <a:pPr lvl="0"/>
            <a:fld id="{8D12B436-1ED1-450E-BBFF-4AC1C77EF233}" type="slidenum">
              <a:t>‹#›</a:t>
            </a:fld>
            <a:endParaRPr lang="en-GB"/>
          </a:p>
        </p:txBody>
      </p:sp>
    </p:spTree>
    <p:extLst>
      <p:ext uri="{BB962C8B-B14F-4D97-AF65-F5344CB8AC3E}">
        <p14:creationId xmlns:p14="http://schemas.microsoft.com/office/powerpoint/2010/main" val="12076945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endParaRPr lang="en-GB"/>
          </a:p>
        </p:txBody>
      </p:sp>
      <p:sp>
        <p:nvSpPr>
          <p:cNvPr id="3" name="Content Placeholder 2"/>
          <p:cNvSpPr txBox="1">
            <a:spLocks noGrp="1"/>
          </p:cNvSpPr>
          <p:nvPr>
            <p:ph idx="1"/>
          </p:nvPr>
        </p:nvSpPr>
        <p:spPr>
          <a:xfrm>
            <a:off x="457200"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txBox="1">
            <a:spLocks noGrp="1"/>
          </p:cNvSpPr>
          <p:nvPr>
            <p:ph idx="2"/>
          </p:nvPr>
        </p:nvSpPr>
        <p:spPr>
          <a:xfrm>
            <a:off x="4648196"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txBox="1">
            <a:spLocks noGrp="1"/>
          </p:cNvSpPr>
          <p:nvPr>
            <p:ph type="dt" sz="half" idx="7"/>
          </p:nvPr>
        </p:nvSpPr>
        <p:spPr/>
        <p:txBody>
          <a:bodyPr/>
          <a:lstStyle>
            <a:lvl1pPr>
              <a:defRPr/>
            </a:lvl1pPr>
          </a:lstStyle>
          <a:p>
            <a:pPr lvl="0"/>
            <a:fld id="{E9FAAE9A-6747-4052-B8CD-6D0074CC8C2F}" type="datetime1">
              <a:rPr lang="en-GB"/>
              <a:pPr lvl="0"/>
              <a:t>11/06/2020</a:t>
            </a:fld>
            <a:endParaRPr lang="en-GB"/>
          </a:p>
        </p:txBody>
      </p:sp>
      <p:sp>
        <p:nvSpPr>
          <p:cNvPr id="6" name="Footer Placeholder 5"/>
          <p:cNvSpPr txBox="1">
            <a:spLocks noGrp="1"/>
          </p:cNvSpPr>
          <p:nvPr>
            <p:ph type="ftr" sz="quarter" idx="9"/>
          </p:nvPr>
        </p:nvSpPr>
        <p:spPr/>
        <p:txBody>
          <a:bodyPr/>
          <a:lstStyle>
            <a:lvl1pPr>
              <a:defRPr/>
            </a:lvl1pPr>
          </a:lstStyle>
          <a:p>
            <a:pPr lvl="0"/>
            <a:endParaRPr lang="en-GB"/>
          </a:p>
        </p:txBody>
      </p:sp>
      <p:sp>
        <p:nvSpPr>
          <p:cNvPr id="7" name="Slide Number Placeholder 6"/>
          <p:cNvSpPr txBox="1">
            <a:spLocks noGrp="1"/>
          </p:cNvSpPr>
          <p:nvPr>
            <p:ph type="sldNum" sz="quarter" idx="8"/>
          </p:nvPr>
        </p:nvSpPr>
        <p:spPr/>
        <p:txBody>
          <a:bodyPr/>
          <a:lstStyle>
            <a:lvl1pPr>
              <a:defRPr/>
            </a:lvl1pPr>
          </a:lstStyle>
          <a:p>
            <a:pPr lvl="0"/>
            <a:fld id="{7F101FF5-E0A3-40F4-8E36-7334527AE981}" type="slidenum">
              <a:t>‹#›</a:t>
            </a:fld>
            <a:endParaRPr lang="en-GB"/>
          </a:p>
        </p:txBody>
      </p:sp>
    </p:spTree>
    <p:extLst>
      <p:ext uri="{BB962C8B-B14F-4D97-AF65-F5344CB8AC3E}">
        <p14:creationId xmlns:p14="http://schemas.microsoft.com/office/powerpoint/2010/main" val="3415453196"/>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endParaRPr lang="en-GB"/>
          </a:p>
        </p:txBody>
      </p:sp>
      <p:sp>
        <p:nvSpPr>
          <p:cNvPr id="3" name="Text Placeholder 2"/>
          <p:cNvSpPr txBox="1">
            <a:spLocks noGrp="1"/>
          </p:cNvSpPr>
          <p:nvPr>
            <p:ph type="body" idx="1"/>
          </p:nvPr>
        </p:nvSpPr>
        <p:spPr>
          <a:xfrm>
            <a:off x="457200" y="1535113"/>
            <a:ext cx="4040184" cy="639759"/>
          </a:xfrm>
        </p:spPr>
        <p:txBody>
          <a:bodyPr anchor="b"/>
          <a:lstStyle>
            <a:lvl1pPr marL="0" indent="0">
              <a:spcBef>
                <a:spcPts val="600"/>
              </a:spcBef>
              <a:buNone/>
              <a:defRPr sz="2400" b="1"/>
            </a:lvl1pPr>
          </a:lstStyle>
          <a:p>
            <a:pPr lvl="0"/>
            <a:r>
              <a:rPr lang="en-US"/>
              <a:t>Click to edit Master text styles</a:t>
            </a:r>
          </a:p>
        </p:txBody>
      </p:sp>
      <p:sp>
        <p:nvSpPr>
          <p:cNvPr id="4" name="Content Placeholder 3"/>
          <p:cNvSpPr txBox="1">
            <a:spLocks noGrp="1"/>
          </p:cNvSpPr>
          <p:nvPr>
            <p:ph idx="2"/>
          </p:nvPr>
        </p:nvSpPr>
        <p:spPr>
          <a:xfrm>
            <a:off x="457200" y="2174872"/>
            <a:ext cx="4040184"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txBox="1">
            <a:spLocks noGrp="1"/>
          </p:cNvSpPr>
          <p:nvPr>
            <p:ph type="body" idx="3"/>
          </p:nvPr>
        </p:nvSpPr>
        <p:spPr>
          <a:xfrm>
            <a:off x="4645023" y="1535113"/>
            <a:ext cx="4041776" cy="639759"/>
          </a:xfrm>
        </p:spPr>
        <p:txBody>
          <a:bodyPr anchor="b"/>
          <a:lstStyle>
            <a:lvl1pPr marL="0" indent="0">
              <a:spcBef>
                <a:spcPts val="600"/>
              </a:spcBef>
              <a:buNone/>
              <a:defRPr sz="2400" b="1"/>
            </a:lvl1pPr>
          </a:lstStyle>
          <a:p>
            <a:pPr lvl="0"/>
            <a:r>
              <a:rPr lang="en-US"/>
              <a:t>Click to edit Master text styles</a:t>
            </a:r>
          </a:p>
        </p:txBody>
      </p:sp>
      <p:sp>
        <p:nvSpPr>
          <p:cNvPr id="6" name="Content Placeholder 5"/>
          <p:cNvSpPr txBox="1">
            <a:spLocks noGrp="1"/>
          </p:cNvSpPr>
          <p:nvPr>
            <p:ph idx="4"/>
          </p:nvPr>
        </p:nvSpPr>
        <p:spPr>
          <a:xfrm>
            <a:off x="4645023" y="2174872"/>
            <a:ext cx="4041776"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txBox="1">
            <a:spLocks noGrp="1"/>
          </p:cNvSpPr>
          <p:nvPr>
            <p:ph type="dt" sz="half" idx="7"/>
          </p:nvPr>
        </p:nvSpPr>
        <p:spPr/>
        <p:txBody>
          <a:bodyPr/>
          <a:lstStyle>
            <a:lvl1pPr>
              <a:defRPr/>
            </a:lvl1pPr>
          </a:lstStyle>
          <a:p>
            <a:pPr lvl="0"/>
            <a:fld id="{D8415706-07E4-4080-BEB5-A4D5B3219138}" type="datetime1">
              <a:rPr lang="en-GB"/>
              <a:pPr lvl="0"/>
              <a:t>11/06/2020</a:t>
            </a:fld>
            <a:endParaRPr lang="en-GB"/>
          </a:p>
        </p:txBody>
      </p:sp>
      <p:sp>
        <p:nvSpPr>
          <p:cNvPr id="8" name="Footer Placeholder 7"/>
          <p:cNvSpPr txBox="1">
            <a:spLocks noGrp="1"/>
          </p:cNvSpPr>
          <p:nvPr>
            <p:ph type="ftr" sz="quarter" idx="9"/>
          </p:nvPr>
        </p:nvSpPr>
        <p:spPr/>
        <p:txBody>
          <a:bodyPr/>
          <a:lstStyle>
            <a:lvl1pPr>
              <a:defRPr/>
            </a:lvl1pPr>
          </a:lstStyle>
          <a:p>
            <a:pPr lvl="0"/>
            <a:endParaRPr lang="en-GB"/>
          </a:p>
        </p:txBody>
      </p:sp>
      <p:sp>
        <p:nvSpPr>
          <p:cNvPr id="9" name="Slide Number Placeholder 8"/>
          <p:cNvSpPr txBox="1">
            <a:spLocks noGrp="1"/>
          </p:cNvSpPr>
          <p:nvPr>
            <p:ph type="sldNum" sz="quarter" idx="8"/>
          </p:nvPr>
        </p:nvSpPr>
        <p:spPr/>
        <p:txBody>
          <a:bodyPr/>
          <a:lstStyle>
            <a:lvl1pPr>
              <a:defRPr/>
            </a:lvl1pPr>
          </a:lstStyle>
          <a:p>
            <a:pPr lvl="0"/>
            <a:fld id="{816A49A4-C563-4C89-AFE3-6C7017B45198}" type="slidenum">
              <a:t>‹#›</a:t>
            </a:fld>
            <a:endParaRPr lang="en-GB"/>
          </a:p>
        </p:txBody>
      </p:sp>
    </p:spTree>
    <p:extLst>
      <p:ext uri="{BB962C8B-B14F-4D97-AF65-F5344CB8AC3E}">
        <p14:creationId xmlns:p14="http://schemas.microsoft.com/office/powerpoint/2010/main" val="27611447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endParaRPr lang="en-GB"/>
          </a:p>
        </p:txBody>
      </p:sp>
      <p:sp>
        <p:nvSpPr>
          <p:cNvPr id="3" name="Date Placeholder 2"/>
          <p:cNvSpPr txBox="1">
            <a:spLocks noGrp="1"/>
          </p:cNvSpPr>
          <p:nvPr>
            <p:ph type="dt" sz="half" idx="7"/>
          </p:nvPr>
        </p:nvSpPr>
        <p:spPr/>
        <p:txBody>
          <a:bodyPr/>
          <a:lstStyle>
            <a:lvl1pPr>
              <a:defRPr/>
            </a:lvl1pPr>
          </a:lstStyle>
          <a:p>
            <a:pPr lvl="0"/>
            <a:fld id="{6C69BC75-CB00-4BFE-954E-4D72C57F5C4B}" type="datetime1">
              <a:rPr lang="en-GB"/>
              <a:pPr lvl="0"/>
              <a:t>11/06/2020</a:t>
            </a:fld>
            <a:endParaRPr lang="en-GB"/>
          </a:p>
        </p:txBody>
      </p:sp>
      <p:sp>
        <p:nvSpPr>
          <p:cNvPr id="4" name="Footer Placeholder 3"/>
          <p:cNvSpPr txBox="1">
            <a:spLocks noGrp="1"/>
          </p:cNvSpPr>
          <p:nvPr>
            <p:ph type="ftr" sz="quarter" idx="9"/>
          </p:nvPr>
        </p:nvSpPr>
        <p:spPr/>
        <p:txBody>
          <a:bodyPr/>
          <a:lstStyle>
            <a:lvl1pPr>
              <a:defRPr/>
            </a:lvl1pPr>
          </a:lstStyle>
          <a:p>
            <a:pPr lvl="0"/>
            <a:endParaRPr lang="en-GB"/>
          </a:p>
        </p:txBody>
      </p:sp>
      <p:sp>
        <p:nvSpPr>
          <p:cNvPr id="5" name="Slide Number Placeholder 4"/>
          <p:cNvSpPr txBox="1">
            <a:spLocks noGrp="1"/>
          </p:cNvSpPr>
          <p:nvPr>
            <p:ph type="sldNum" sz="quarter" idx="8"/>
          </p:nvPr>
        </p:nvSpPr>
        <p:spPr/>
        <p:txBody>
          <a:bodyPr/>
          <a:lstStyle>
            <a:lvl1pPr>
              <a:defRPr/>
            </a:lvl1pPr>
          </a:lstStyle>
          <a:p>
            <a:pPr lvl="0"/>
            <a:fld id="{DB330A21-657B-4060-8CB3-48A69CB7CCBD}" type="slidenum">
              <a:t>‹#›</a:t>
            </a:fld>
            <a:endParaRPr lang="en-GB"/>
          </a:p>
        </p:txBody>
      </p:sp>
    </p:spTree>
    <p:extLst>
      <p:ext uri="{BB962C8B-B14F-4D97-AF65-F5344CB8AC3E}">
        <p14:creationId xmlns:p14="http://schemas.microsoft.com/office/powerpoint/2010/main" val="20365534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txBox="1">
            <a:spLocks noGrp="1"/>
          </p:cNvSpPr>
          <p:nvPr>
            <p:ph type="dt" sz="half" idx="7"/>
          </p:nvPr>
        </p:nvSpPr>
        <p:spPr/>
        <p:txBody>
          <a:bodyPr/>
          <a:lstStyle>
            <a:lvl1pPr>
              <a:defRPr/>
            </a:lvl1pPr>
          </a:lstStyle>
          <a:p>
            <a:pPr lvl="0"/>
            <a:fld id="{55D6DC84-4507-4791-BB08-A452EBFC747B}" type="datetime1">
              <a:rPr lang="en-GB"/>
              <a:pPr lvl="0"/>
              <a:t>11/06/2020</a:t>
            </a:fld>
            <a:endParaRPr lang="en-GB"/>
          </a:p>
        </p:txBody>
      </p:sp>
      <p:sp>
        <p:nvSpPr>
          <p:cNvPr id="3" name="Footer Placeholder 2"/>
          <p:cNvSpPr txBox="1">
            <a:spLocks noGrp="1"/>
          </p:cNvSpPr>
          <p:nvPr>
            <p:ph type="ftr" sz="quarter" idx="9"/>
          </p:nvPr>
        </p:nvSpPr>
        <p:spPr/>
        <p:txBody>
          <a:bodyPr/>
          <a:lstStyle>
            <a:lvl1pPr>
              <a:defRPr/>
            </a:lvl1pPr>
          </a:lstStyle>
          <a:p>
            <a:pPr lvl="0"/>
            <a:endParaRPr lang="en-GB"/>
          </a:p>
        </p:txBody>
      </p:sp>
      <p:sp>
        <p:nvSpPr>
          <p:cNvPr id="4" name="Slide Number Placeholder 3"/>
          <p:cNvSpPr txBox="1">
            <a:spLocks noGrp="1"/>
          </p:cNvSpPr>
          <p:nvPr>
            <p:ph type="sldNum" sz="quarter" idx="8"/>
          </p:nvPr>
        </p:nvSpPr>
        <p:spPr/>
        <p:txBody>
          <a:bodyPr/>
          <a:lstStyle>
            <a:lvl1pPr>
              <a:defRPr/>
            </a:lvl1pPr>
          </a:lstStyle>
          <a:p>
            <a:pPr lvl="0"/>
            <a:fld id="{2B40E4D3-5CA7-4577-A944-C6FFB8D9A9C1}" type="slidenum">
              <a:t>‹#›</a:t>
            </a:fld>
            <a:endParaRPr lang="en-GB"/>
          </a:p>
        </p:txBody>
      </p:sp>
    </p:spTree>
    <p:extLst>
      <p:ext uri="{BB962C8B-B14F-4D97-AF65-F5344CB8AC3E}">
        <p14:creationId xmlns:p14="http://schemas.microsoft.com/office/powerpoint/2010/main" val="3598039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457200" y="273048"/>
            <a:ext cx="3008311" cy="1162046"/>
          </a:xfrm>
        </p:spPr>
        <p:txBody>
          <a:bodyPr anchor="b" anchorCtr="0"/>
          <a:lstStyle>
            <a:lvl1pPr algn="l">
              <a:defRPr sz="2000" b="1"/>
            </a:lvl1pPr>
          </a:lstStyle>
          <a:p>
            <a:pPr lvl="0"/>
            <a:r>
              <a:rPr lang="en-US"/>
              <a:t>Click to edit Master title style</a:t>
            </a:r>
            <a:endParaRPr lang="en-GB"/>
          </a:p>
        </p:txBody>
      </p:sp>
      <p:sp>
        <p:nvSpPr>
          <p:cNvPr id="3" name="Content Placeholder 2"/>
          <p:cNvSpPr txBox="1">
            <a:spLocks noGrp="1"/>
          </p:cNvSpPr>
          <p:nvPr>
            <p:ph idx="1"/>
          </p:nvPr>
        </p:nvSpPr>
        <p:spPr>
          <a:xfrm>
            <a:off x="3575047" y="273048"/>
            <a:ext cx="5111752" cy="585311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txBox="1">
            <a:spLocks noGrp="1"/>
          </p:cNvSpPr>
          <p:nvPr>
            <p:ph type="body" idx="2"/>
          </p:nvPr>
        </p:nvSpPr>
        <p:spPr>
          <a:xfrm>
            <a:off x="457200" y="1435095"/>
            <a:ext cx="3008311" cy="4691064"/>
          </a:xfrm>
        </p:spPr>
        <p:txBody>
          <a:bodyPr/>
          <a:lstStyle>
            <a:lvl1pPr marL="0" indent="0">
              <a:spcBef>
                <a:spcPts val="300"/>
              </a:spcBef>
              <a:buNone/>
              <a:defRPr sz="1400"/>
            </a:lvl1pPr>
          </a:lstStyle>
          <a:p>
            <a:pPr lvl="0"/>
            <a:r>
              <a:rPr lang="en-US"/>
              <a:t>Click to edit Master text styles</a:t>
            </a:r>
          </a:p>
        </p:txBody>
      </p:sp>
      <p:sp>
        <p:nvSpPr>
          <p:cNvPr id="5" name="Date Placeholder 4"/>
          <p:cNvSpPr txBox="1">
            <a:spLocks noGrp="1"/>
          </p:cNvSpPr>
          <p:nvPr>
            <p:ph type="dt" sz="half" idx="7"/>
          </p:nvPr>
        </p:nvSpPr>
        <p:spPr/>
        <p:txBody>
          <a:bodyPr/>
          <a:lstStyle>
            <a:lvl1pPr>
              <a:defRPr/>
            </a:lvl1pPr>
          </a:lstStyle>
          <a:p>
            <a:pPr lvl="0"/>
            <a:fld id="{4EFC935E-FBA2-4A4D-9D70-7547BCB234F7}" type="datetime1">
              <a:rPr lang="en-GB"/>
              <a:pPr lvl="0"/>
              <a:t>11/06/2020</a:t>
            </a:fld>
            <a:endParaRPr lang="en-GB"/>
          </a:p>
        </p:txBody>
      </p:sp>
      <p:sp>
        <p:nvSpPr>
          <p:cNvPr id="6" name="Footer Placeholder 5"/>
          <p:cNvSpPr txBox="1">
            <a:spLocks noGrp="1"/>
          </p:cNvSpPr>
          <p:nvPr>
            <p:ph type="ftr" sz="quarter" idx="9"/>
          </p:nvPr>
        </p:nvSpPr>
        <p:spPr/>
        <p:txBody>
          <a:bodyPr/>
          <a:lstStyle>
            <a:lvl1pPr>
              <a:defRPr/>
            </a:lvl1pPr>
          </a:lstStyle>
          <a:p>
            <a:pPr lvl="0"/>
            <a:endParaRPr lang="en-GB"/>
          </a:p>
        </p:txBody>
      </p:sp>
      <p:sp>
        <p:nvSpPr>
          <p:cNvPr id="7" name="Slide Number Placeholder 6"/>
          <p:cNvSpPr txBox="1">
            <a:spLocks noGrp="1"/>
          </p:cNvSpPr>
          <p:nvPr>
            <p:ph type="sldNum" sz="quarter" idx="8"/>
          </p:nvPr>
        </p:nvSpPr>
        <p:spPr/>
        <p:txBody>
          <a:bodyPr/>
          <a:lstStyle>
            <a:lvl1pPr>
              <a:defRPr/>
            </a:lvl1pPr>
          </a:lstStyle>
          <a:p>
            <a:pPr lvl="0"/>
            <a:fld id="{B8D3A6CD-DCC1-4203-97DB-7969834C472E}" type="slidenum">
              <a:t>‹#›</a:t>
            </a:fld>
            <a:endParaRPr lang="en-GB"/>
          </a:p>
        </p:txBody>
      </p:sp>
    </p:spTree>
    <p:extLst>
      <p:ext uri="{BB962C8B-B14F-4D97-AF65-F5344CB8AC3E}">
        <p14:creationId xmlns:p14="http://schemas.microsoft.com/office/powerpoint/2010/main" val="29534237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1792288" y="4800600"/>
            <a:ext cx="5486400" cy="566735"/>
          </a:xfrm>
        </p:spPr>
        <p:txBody>
          <a:bodyPr anchor="b" anchorCtr="0"/>
          <a:lstStyle>
            <a:lvl1pPr algn="l">
              <a:defRPr sz="2000" b="1"/>
            </a:lvl1pPr>
          </a:lstStyle>
          <a:p>
            <a:pPr lvl="0"/>
            <a:r>
              <a:rPr lang="en-US"/>
              <a:t>Click to edit Master title style</a:t>
            </a:r>
            <a:endParaRPr lang="en-GB"/>
          </a:p>
        </p:txBody>
      </p:sp>
      <p:sp>
        <p:nvSpPr>
          <p:cNvPr id="3" name="Picture Placeholder 2"/>
          <p:cNvSpPr txBox="1">
            <a:spLocks noGrp="1"/>
          </p:cNvSpPr>
          <p:nvPr>
            <p:ph type="pic" idx="1"/>
          </p:nvPr>
        </p:nvSpPr>
        <p:spPr>
          <a:xfrm>
            <a:off x="1792288" y="612776"/>
            <a:ext cx="5486400" cy="4114800"/>
          </a:xfrm>
        </p:spPr>
        <p:txBody>
          <a:bodyPr/>
          <a:lstStyle>
            <a:lvl1pPr marL="0" indent="0">
              <a:buNone/>
              <a:defRPr lang="en-GB"/>
            </a:lvl1pPr>
          </a:lstStyle>
          <a:p>
            <a:pPr lvl="0"/>
            <a:endParaRPr lang="en-GB"/>
          </a:p>
        </p:txBody>
      </p:sp>
      <p:sp>
        <p:nvSpPr>
          <p:cNvPr id="4" name="Text Placeholder 3"/>
          <p:cNvSpPr txBox="1">
            <a:spLocks noGrp="1"/>
          </p:cNvSpPr>
          <p:nvPr>
            <p:ph type="body" idx="2"/>
          </p:nvPr>
        </p:nvSpPr>
        <p:spPr>
          <a:xfrm>
            <a:off x="1792288" y="5367335"/>
            <a:ext cx="5486400" cy="804864"/>
          </a:xfrm>
        </p:spPr>
        <p:txBody>
          <a:bodyPr/>
          <a:lstStyle>
            <a:lvl1pPr marL="0" indent="0">
              <a:spcBef>
                <a:spcPts val="300"/>
              </a:spcBef>
              <a:buNone/>
              <a:defRPr sz="1400"/>
            </a:lvl1pPr>
          </a:lstStyle>
          <a:p>
            <a:pPr lvl="0"/>
            <a:r>
              <a:rPr lang="en-US"/>
              <a:t>Click to edit Master text styles</a:t>
            </a:r>
          </a:p>
        </p:txBody>
      </p:sp>
      <p:sp>
        <p:nvSpPr>
          <p:cNvPr id="5" name="Date Placeholder 4"/>
          <p:cNvSpPr txBox="1">
            <a:spLocks noGrp="1"/>
          </p:cNvSpPr>
          <p:nvPr>
            <p:ph type="dt" sz="half" idx="7"/>
          </p:nvPr>
        </p:nvSpPr>
        <p:spPr/>
        <p:txBody>
          <a:bodyPr/>
          <a:lstStyle>
            <a:lvl1pPr>
              <a:defRPr/>
            </a:lvl1pPr>
          </a:lstStyle>
          <a:p>
            <a:pPr lvl="0"/>
            <a:fld id="{08BC2DCF-9F20-4868-8847-0CD5AADB3A75}" type="datetime1">
              <a:rPr lang="en-GB"/>
              <a:pPr lvl="0"/>
              <a:t>11/06/2020</a:t>
            </a:fld>
            <a:endParaRPr lang="en-GB"/>
          </a:p>
        </p:txBody>
      </p:sp>
      <p:sp>
        <p:nvSpPr>
          <p:cNvPr id="6" name="Footer Placeholder 5"/>
          <p:cNvSpPr txBox="1">
            <a:spLocks noGrp="1"/>
          </p:cNvSpPr>
          <p:nvPr>
            <p:ph type="ftr" sz="quarter" idx="9"/>
          </p:nvPr>
        </p:nvSpPr>
        <p:spPr/>
        <p:txBody>
          <a:bodyPr/>
          <a:lstStyle>
            <a:lvl1pPr>
              <a:defRPr/>
            </a:lvl1pPr>
          </a:lstStyle>
          <a:p>
            <a:pPr lvl="0"/>
            <a:endParaRPr lang="en-GB"/>
          </a:p>
        </p:txBody>
      </p:sp>
      <p:sp>
        <p:nvSpPr>
          <p:cNvPr id="7" name="Slide Number Placeholder 6"/>
          <p:cNvSpPr txBox="1">
            <a:spLocks noGrp="1"/>
          </p:cNvSpPr>
          <p:nvPr>
            <p:ph type="sldNum" sz="quarter" idx="8"/>
          </p:nvPr>
        </p:nvSpPr>
        <p:spPr/>
        <p:txBody>
          <a:bodyPr/>
          <a:lstStyle>
            <a:lvl1pPr>
              <a:defRPr/>
            </a:lvl1pPr>
          </a:lstStyle>
          <a:p>
            <a:pPr lvl="0"/>
            <a:fld id="{37FB963C-5120-4374-B460-8E38FFED8A03}" type="slidenum">
              <a:t>‹#›</a:t>
            </a:fld>
            <a:endParaRPr lang="en-GB"/>
          </a:p>
        </p:txBody>
      </p:sp>
    </p:spTree>
    <p:extLst>
      <p:ext uri="{BB962C8B-B14F-4D97-AF65-F5344CB8AC3E}">
        <p14:creationId xmlns:p14="http://schemas.microsoft.com/office/powerpoint/2010/main" val="5873687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2CC">
            <a:alpha val="60000"/>
          </a:srgbClr>
        </a:solidFill>
        <a:effectLst/>
      </p:bgPr>
    </p:bg>
    <p:spTree>
      <p:nvGrpSpPr>
        <p:cNvPr id="1" name=""/>
        <p:cNvGrpSpPr/>
        <p:nvPr/>
      </p:nvGrpSpPr>
      <p:grpSpPr>
        <a:xfrm>
          <a:off x="0" y="0"/>
          <a:ext cx="0" cy="0"/>
          <a:chOff x="0" y="0"/>
          <a:chExt cx="0" cy="0"/>
        </a:xfrm>
      </p:grpSpPr>
      <p:sp>
        <p:nvSpPr>
          <p:cNvPr id="2" name="Title Placeholder 1"/>
          <p:cNvSpPr txBox="1">
            <a:spLocks noGrp="1"/>
          </p:cNvSpPr>
          <p:nvPr>
            <p:ph type="title"/>
          </p:nvPr>
        </p:nvSpPr>
        <p:spPr>
          <a:xfrm>
            <a:off x="457200" y="274640"/>
            <a:ext cx="8229600" cy="1143000"/>
          </a:xfrm>
          <a:prstGeom prst="rect">
            <a:avLst/>
          </a:prstGeom>
          <a:noFill/>
          <a:ln>
            <a:noFill/>
          </a:ln>
        </p:spPr>
        <p:txBody>
          <a:bodyPr vert="horz" wrap="square" lIns="91440" tIns="45720" rIns="91440" bIns="45720" anchor="ctr" anchorCtr="1" compatLnSpc="1"/>
          <a:lstStyle/>
          <a:p>
            <a:pPr lvl="0"/>
            <a:r>
              <a:rPr lang="en-US"/>
              <a:t>Click to edit Master title style</a:t>
            </a:r>
            <a:endParaRPr lang="en-GB"/>
          </a:p>
        </p:txBody>
      </p:sp>
      <p:sp>
        <p:nvSpPr>
          <p:cNvPr id="3" name="Text Placeholder 2"/>
          <p:cNvSpPr txBox="1">
            <a:spLocks noGrp="1"/>
          </p:cNvSpPr>
          <p:nvPr>
            <p:ph type="body" idx="1"/>
          </p:nvPr>
        </p:nvSpPr>
        <p:spPr>
          <a:xfrm>
            <a:off x="457200" y="1600200"/>
            <a:ext cx="8229600" cy="4525959"/>
          </a:xfrm>
          <a:prstGeom prst="rect">
            <a:avLst/>
          </a:prstGeom>
          <a:noFill/>
          <a:ln>
            <a:noFill/>
          </a:ln>
        </p:spPr>
        <p:txBody>
          <a:bodyPr vert="horz" wrap="square" lIns="91440" tIns="45720" rIns="91440" bIns="45720" anchor="t" anchorCtr="0" compatLnSpc="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txBox="1">
            <a:spLocks noGrp="1"/>
          </p:cNvSpPr>
          <p:nvPr>
            <p:ph type="dt" sz="half" idx="2"/>
          </p:nvPr>
        </p:nvSpPr>
        <p:spPr>
          <a:xfrm>
            <a:off x="457200" y="6356351"/>
            <a:ext cx="2133596" cy="365129"/>
          </a:xfrm>
          <a:prstGeom prst="rect">
            <a:avLst/>
          </a:prstGeom>
          <a:noFill/>
          <a:ln>
            <a:noFill/>
          </a:ln>
        </p:spPr>
        <p:txBody>
          <a:bodyPr vert="horz" wrap="square" lIns="91440" tIns="45720" rIns="91440" bIns="45720" anchor="ctr" anchorCtr="0" compatLnSpc="1"/>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lvl="0"/>
            <a:fld id="{6D411D5D-B919-4EFF-A7D1-25BD335BD363}" type="datetime1">
              <a:rPr lang="en-GB"/>
              <a:pPr lvl="0"/>
              <a:t>11/06/2020</a:t>
            </a:fld>
            <a:endParaRPr lang="en-GB"/>
          </a:p>
        </p:txBody>
      </p:sp>
      <p:sp>
        <p:nvSpPr>
          <p:cNvPr id="5" name="Footer Placeholder 4"/>
          <p:cNvSpPr txBox="1">
            <a:spLocks noGrp="1"/>
          </p:cNvSpPr>
          <p:nvPr>
            <p:ph type="ftr" sz="quarter" idx="3"/>
          </p:nvPr>
        </p:nvSpPr>
        <p:spPr>
          <a:xfrm>
            <a:off x="3124203" y="6356351"/>
            <a:ext cx="2895603" cy="365129"/>
          </a:xfrm>
          <a:prstGeom prst="rect">
            <a:avLst/>
          </a:prstGeom>
          <a:noFill/>
          <a:ln>
            <a:noFill/>
          </a:ln>
        </p:spPr>
        <p:txBody>
          <a:bodyPr vert="horz" wrap="square" lIns="91440" tIns="45720" rIns="91440" bIns="45720" anchor="ctr" anchorCtr="1" compatLnSpc="1"/>
          <a:lstStyle>
            <a:lvl1pPr marL="0" marR="0" lvl="0" indent="0" algn="ctr" defTabSz="914400" rtl="0"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lvl="0"/>
            <a:endParaRPr lang="en-GB"/>
          </a:p>
        </p:txBody>
      </p:sp>
      <p:sp>
        <p:nvSpPr>
          <p:cNvPr id="6" name="Slide Number Placeholder 5"/>
          <p:cNvSpPr txBox="1">
            <a:spLocks noGrp="1"/>
          </p:cNvSpPr>
          <p:nvPr>
            <p:ph type="sldNum" sz="quarter" idx="4"/>
          </p:nvPr>
        </p:nvSpPr>
        <p:spPr>
          <a:xfrm>
            <a:off x="6553203" y="6356351"/>
            <a:ext cx="2133596" cy="365129"/>
          </a:xfrm>
          <a:prstGeom prst="rect">
            <a:avLst/>
          </a:prstGeom>
          <a:noFill/>
          <a:ln>
            <a:noFill/>
          </a:ln>
        </p:spPr>
        <p:txBody>
          <a:bodyPr vert="horz" wrap="square" lIns="91440" tIns="45720" rIns="91440" bIns="45720" anchor="ctr" anchorCtr="0" compatLnSpc="1"/>
          <a:lstStyle>
            <a:lvl1pPr marL="0" marR="0" lvl="0" indent="0" algn="r" defTabSz="914400" rtl="0"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lvl="0"/>
            <a:fld id="{9767AB74-15AD-4699-AD3A-0506F21147E6}" type="slidenum">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marL="0" marR="0" lvl="0" indent="0" algn="ctr" defTabSz="914400" rtl="0" fontAlgn="auto" hangingPunct="1">
        <a:lnSpc>
          <a:spcPct val="100000"/>
        </a:lnSpc>
        <a:spcBef>
          <a:spcPts val="0"/>
        </a:spcBef>
        <a:spcAft>
          <a:spcPts val="0"/>
        </a:spcAft>
        <a:buNone/>
        <a:tabLst/>
        <a:defRPr lang="en-US" sz="4400" b="0" i="0" u="none" strike="noStrike" kern="1200" cap="none" spc="0" baseline="0">
          <a:solidFill>
            <a:srgbClr val="000000"/>
          </a:solidFill>
          <a:uFillTx/>
          <a:latin typeface="Calibri"/>
        </a:defRPr>
      </a:lvl1pPr>
    </p:titleStyle>
    <p:bodyStyle>
      <a:lvl1pPr marL="342900" marR="0" lvl="0" indent="-342900" algn="l" defTabSz="914400" rtl="0" fontAlgn="auto" hangingPunct="1">
        <a:lnSpc>
          <a:spcPct val="100000"/>
        </a:lnSpc>
        <a:spcBef>
          <a:spcPts val="800"/>
        </a:spcBef>
        <a:spcAft>
          <a:spcPts val="0"/>
        </a:spcAft>
        <a:buSzPct val="100000"/>
        <a:buFont typeface="Arial" pitchFamily="34"/>
        <a:buChar char="•"/>
        <a:tabLst/>
        <a:defRPr lang="en-US" sz="3200" b="0" i="0" u="none" strike="noStrike" kern="1200" cap="none" spc="0" baseline="0">
          <a:solidFill>
            <a:srgbClr val="000000"/>
          </a:solidFill>
          <a:uFillTx/>
          <a:latin typeface="Calibri"/>
        </a:defRPr>
      </a:lvl1pPr>
      <a:lvl2pPr marL="742950" marR="0" lvl="1" indent="-285750" algn="l" defTabSz="914400" rtl="0" fontAlgn="auto" hangingPunct="1">
        <a:lnSpc>
          <a:spcPct val="100000"/>
        </a:lnSpc>
        <a:spcBef>
          <a:spcPts val="700"/>
        </a:spcBef>
        <a:spcAft>
          <a:spcPts val="0"/>
        </a:spcAft>
        <a:buSzPct val="100000"/>
        <a:buFont typeface="Arial" pitchFamily="34"/>
        <a:buChar char="–"/>
        <a:tabLst/>
        <a:defRPr lang="en-US" sz="2800" b="0" i="0" u="none" strike="noStrike" kern="1200" cap="none" spc="0" baseline="0">
          <a:solidFill>
            <a:srgbClr val="000000"/>
          </a:solidFill>
          <a:uFillTx/>
          <a:latin typeface="Calibri"/>
        </a:defRPr>
      </a:lvl2pPr>
      <a:lvl3pPr marL="1143000" marR="0" lvl="2" indent="-228600" algn="l" defTabSz="914400" rtl="0" fontAlgn="auto" hangingPunct="1">
        <a:lnSpc>
          <a:spcPct val="100000"/>
        </a:lnSpc>
        <a:spcBef>
          <a:spcPts val="600"/>
        </a:spcBef>
        <a:spcAft>
          <a:spcPts val="0"/>
        </a:spcAft>
        <a:buSzPct val="100000"/>
        <a:buFont typeface="Arial" pitchFamily="34"/>
        <a:buChar char="•"/>
        <a:tabLst/>
        <a:defRPr lang="en-US" sz="2400" b="0" i="0" u="none" strike="noStrike" kern="1200" cap="none" spc="0" baseline="0">
          <a:solidFill>
            <a:srgbClr val="000000"/>
          </a:solidFill>
          <a:uFillTx/>
          <a:latin typeface="Calibri"/>
        </a:defRPr>
      </a:lvl3pPr>
      <a:lvl4pPr marL="1600200" marR="0" lvl="3" indent="-228600" algn="l" defTabSz="914400" rtl="0" fontAlgn="auto" hangingPunct="1">
        <a:lnSpc>
          <a:spcPct val="100000"/>
        </a:lnSpc>
        <a:spcBef>
          <a:spcPts val="500"/>
        </a:spcBef>
        <a:spcAft>
          <a:spcPts val="0"/>
        </a:spcAft>
        <a:buSzPct val="100000"/>
        <a:buFont typeface="Arial" pitchFamily="34"/>
        <a:buChar char="–"/>
        <a:tabLst/>
        <a:defRPr lang="en-US" sz="2000" b="0" i="0" u="none" strike="noStrike" kern="1200" cap="none" spc="0" baseline="0">
          <a:solidFill>
            <a:srgbClr val="000000"/>
          </a:solidFill>
          <a:uFillTx/>
          <a:latin typeface="Calibri"/>
        </a:defRPr>
      </a:lvl4pPr>
      <a:lvl5pPr marL="2057400" marR="0" lvl="4" indent="-228600" algn="l" defTabSz="914400" rtl="0" fontAlgn="auto" hangingPunct="1">
        <a:lnSpc>
          <a:spcPct val="100000"/>
        </a:lnSpc>
        <a:spcBef>
          <a:spcPts val="500"/>
        </a:spcBef>
        <a:spcAft>
          <a:spcPts val="0"/>
        </a:spcAft>
        <a:buSzPct val="100000"/>
        <a:buFont typeface="Arial" pitchFamily="34"/>
        <a:buChar char="»"/>
        <a:tabLst/>
        <a:defRPr lang="en-US" sz="2000" b="0" i="0" u="none" strike="noStrike" kern="1200" cap="none" spc="0" baseline="0">
          <a:solidFill>
            <a:srgbClr val="000000"/>
          </a:solidFill>
          <a:uFillTx/>
          <a:latin typeface="Calibri"/>
        </a:defRPr>
      </a:lvl5pPr>
    </p:bodyStyle>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name="Slide2">
    <p:spTree>
      <p:nvGrpSpPr>
        <p:cNvPr id="1" name=""/>
        <p:cNvGrpSpPr/>
        <p:nvPr/>
      </p:nvGrpSpPr>
      <p:grpSpPr>
        <a:xfrm>
          <a:off x="0" y="0"/>
          <a:ext cx="0" cy="0"/>
          <a:chOff x="0" y="0"/>
          <a:chExt cx="0" cy="0"/>
        </a:xfrm>
      </p:grpSpPr>
      <p:sp>
        <p:nvSpPr>
          <p:cNvPr id="2" name="Title 1"/>
          <p:cNvSpPr txBox="1">
            <a:spLocks noGrp="1"/>
          </p:cNvSpPr>
          <p:nvPr>
            <p:ph type="ctrTitle"/>
          </p:nvPr>
        </p:nvSpPr>
        <p:spPr/>
        <p:txBody>
          <a:bodyPr/>
          <a:lstStyle/>
          <a:p>
            <a:pPr lvl="0"/>
            <a:r>
              <a:rPr lang="en-GB">
                <a:latin typeface="Calibri Light"/>
              </a:rPr>
              <a:t>Viking jobs. </a:t>
            </a:r>
          </a:p>
        </p:txBody>
      </p:sp>
      <p:sp>
        <p:nvSpPr>
          <p:cNvPr id="3" name="Subtitle 2"/>
          <p:cNvSpPr txBox="1">
            <a:spLocks noGrp="1"/>
          </p:cNvSpPr>
          <p:nvPr>
            <p:ph type="subTitle" idx="1"/>
          </p:nvPr>
        </p:nvSpPr>
        <p:spPr>
          <a:xfrm>
            <a:off x="1357317" y="3857625"/>
            <a:ext cx="6400800" cy="1752603"/>
          </a:xfrm>
        </p:spPr>
        <p:txBody>
          <a:bodyPr/>
          <a:lstStyle/>
          <a:p>
            <a:pPr lvl="0">
              <a:spcBef>
                <a:spcPts val="600"/>
              </a:spcBef>
            </a:pPr>
            <a:r>
              <a:rPr lang="en-US" sz="1600">
                <a:solidFill>
                  <a:srgbClr val="0D0D0D"/>
                </a:solidFill>
              </a:rPr>
              <a:t>Few people in those days had what we think of as 'jobs' nowadays, i.e. working regular hours for a fixed sum of money, and working for someone else. Most people in those days, not just in the Viking world but in Europe generally, would be self-employed, working largely for their own benefit and at their own pace.</a:t>
            </a:r>
            <a:br>
              <a:rPr lang="en-US" sz="1600"/>
            </a:br>
            <a:endParaRPr lang="en-GB" sz="1600"/>
          </a:p>
        </p:txBody>
      </p:sp>
      <p:pic>
        <p:nvPicPr>
          <p:cNvPr id="4" name="Picture 3" descr="A Viking family"/>
          <p:cNvPicPr>
            <a:picLocks noChangeAspect="1"/>
          </p:cNvPicPr>
          <p:nvPr/>
        </p:nvPicPr>
        <p:blipFill>
          <a:blip r:embed="rId3"/>
          <a:srcRect/>
          <a:stretch>
            <a:fillRect/>
          </a:stretch>
        </p:blipFill>
        <p:spPr>
          <a:xfrm>
            <a:off x="3093241" y="340485"/>
            <a:ext cx="2928942" cy="2114549"/>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3">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p>
            <a:endParaRPr lang="en-GB"/>
          </a:p>
        </p:txBody>
      </p:sp>
      <p:sp>
        <p:nvSpPr>
          <p:cNvPr id="3" name="Content Placeholder 2"/>
          <p:cNvSpPr txBox="1">
            <a:spLocks noGrp="1"/>
          </p:cNvSpPr>
          <p:nvPr>
            <p:ph idx="1"/>
          </p:nvPr>
        </p:nvSpPr>
        <p:spPr/>
        <p:txBody>
          <a:bodyPr/>
          <a:lstStyle/>
          <a:p>
            <a:pPr lvl="0">
              <a:spcBef>
                <a:spcPts val="400"/>
              </a:spcBef>
            </a:pPr>
            <a:r>
              <a:rPr lang="en-GB" sz="1600"/>
              <a:t>Men worked on farms, or as craftsmen or traders. They handled boats for fishing or travelling. Sometimes a man had to fight to protect his family or to support his king or local chieftain (a village leader).</a:t>
            </a:r>
          </a:p>
        </p:txBody>
      </p:sp>
      <p:pic>
        <p:nvPicPr>
          <p:cNvPr id="4" name="Content Placeholder 4" descr="http://www.inhp.com/Wexford/fimages/File0007Large.jpg"/>
          <p:cNvPicPr>
            <a:picLocks noGrp="1" noChangeAspect="1"/>
          </p:cNvPicPr>
          <p:nvPr>
            <p:ph idx="2"/>
          </p:nvPr>
        </p:nvPicPr>
        <p:blipFill>
          <a:blip r:embed="rId3"/>
          <a:srcRect/>
          <a:stretch>
            <a:fillRect/>
          </a:stretch>
        </p:blipFill>
        <p:spPr>
          <a:xfrm>
            <a:off x="5143499" y="1571625"/>
            <a:ext cx="2643192" cy="3917947"/>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4">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p>
            <a:endParaRPr lang="en-GB"/>
          </a:p>
        </p:txBody>
      </p:sp>
      <p:sp>
        <p:nvSpPr>
          <p:cNvPr id="3" name="Content Placeholder 2"/>
          <p:cNvSpPr txBox="1">
            <a:spLocks noGrp="1"/>
          </p:cNvSpPr>
          <p:nvPr>
            <p:ph idx="1"/>
          </p:nvPr>
        </p:nvSpPr>
        <p:spPr/>
        <p:txBody>
          <a:bodyPr/>
          <a:lstStyle/>
          <a:p>
            <a:pPr lvl="0">
              <a:lnSpc>
                <a:spcPct val="80000"/>
              </a:lnSpc>
              <a:spcBef>
                <a:spcPts val="300"/>
              </a:spcBef>
            </a:pPr>
            <a:r>
              <a:rPr lang="en-GB" sz="1600">
                <a:latin typeface="Calibri Light"/>
              </a:rPr>
              <a:t>Women did all the household jobs. They also helped on the farm, milked the cows and made cheese. They spun, wove and sewed all the family's clothes. </a:t>
            </a:r>
            <a:br>
              <a:rPr lang="en-GB" sz="1600">
                <a:latin typeface="Calibri Light"/>
              </a:rPr>
            </a:br>
            <a:r>
              <a:rPr lang="en-GB" sz="1600">
                <a:latin typeface="Calibri Light"/>
              </a:rPr>
              <a:t>Children did not go to school. They helped their parents at work, and learned about history, religion and the law from stories. They became adults at the age of 15 or 16.</a:t>
            </a:r>
          </a:p>
        </p:txBody>
      </p:sp>
      <p:pic>
        <p:nvPicPr>
          <p:cNvPr id="4" name="Content Placeholder 4" descr="http://www.iol.ie/~ballyduf/cook2.gif"/>
          <p:cNvPicPr>
            <a:picLocks noGrp="1" noChangeAspect="1"/>
          </p:cNvPicPr>
          <p:nvPr>
            <p:ph idx="2"/>
          </p:nvPr>
        </p:nvPicPr>
        <p:blipFill>
          <a:blip r:embed="rId3"/>
          <a:srcRect/>
          <a:stretch>
            <a:fillRect/>
          </a:stretch>
        </p:blipFill>
        <p:spPr>
          <a:xfrm>
            <a:off x="4786317" y="2286000"/>
            <a:ext cx="3200400" cy="2971800"/>
          </a:xfr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TotalTime>
  <Words>187</Words>
  <Application>Microsoft Office PowerPoint</Application>
  <PresentationFormat>On-screen Show (4:3)</PresentationFormat>
  <Paragraphs>7</Paragraphs>
  <Slides>3</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Viking jobs.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Viking jobs.</dc:title>
  <dc:creator>Richard Lucas</dc:creator>
  <cp:lastModifiedBy>Paul Furcovici</cp:lastModifiedBy>
  <cp:revision>1</cp:revision>
  <dcterms:created xsi:type="dcterms:W3CDTF">2014-09-17T09:21:41Z</dcterms:created>
  <dcterms:modified xsi:type="dcterms:W3CDTF">2020-06-11T08:42:09Z</dcterms:modified>
</cp:coreProperties>
</file>