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26" y="-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51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Twinkl</vt:lpstr>
      <vt:lpstr>Calibri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tchohan</cp:lastModifiedBy>
  <cp:revision>6</cp:revision>
  <dcterms:created xsi:type="dcterms:W3CDTF">2020-04-02T07:56:49Z</dcterms:created>
  <dcterms:modified xsi:type="dcterms:W3CDTF">2020-05-11T09:08:46Z</dcterms:modified>
</cp:coreProperties>
</file>